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8.xml" ContentType="application/vnd.openxmlformats-officedocument.theme+xml"/>
  <Override PartName="/ppt/tags/tag78.xml" ContentType="application/vnd.openxmlformats-officedocument.presentationml.tags+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9.xml" ContentType="application/vnd.openxmlformats-officedocument.them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10.xml" ContentType="application/vnd.openxmlformats-officedocument.them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11.xml" ContentType="application/vnd.openxmlformats-officedocument.theme+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12.xml" ContentType="application/vnd.openxmlformats-officedocument.them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theme/theme13.xml" ContentType="application/vnd.openxmlformats-officedocument.theme+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14.xml" ContentType="application/vnd.openxmlformats-officedocument.them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theme/theme15.xml" ContentType="application/vnd.openxmlformats-officedocument.theme+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theme/theme16.xml" ContentType="application/vnd.openxmlformats-officedocument.them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theme/theme17.xml" ContentType="application/vnd.openxmlformats-officedocument.theme+xml"/>
  <Override PartName="/ppt/tags/tag167.xml" ContentType="application/vnd.openxmlformats-officedocument.presentationml.tags+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theme/theme18.xml" ContentType="application/vnd.openxmlformats-officedocument.theme+xml"/>
  <Override PartName="/ppt/tags/tag168.xml" ContentType="application/vnd.openxmlformats-officedocument.presentationml.tags+xml"/>
  <Override PartName="/ppt/theme/theme19.xml" ContentType="application/vnd.openxmlformats-officedocument.theme+xml"/>
  <Override PartName="/ppt/tags/tag169.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5" r:id="rId2"/>
    <p:sldMasterId id="2147483697" r:id="rId3"/>
    <p:sldMasterId id="2147483709" r:id="rId4"/>
    <p:sldMasterId id="2147483721" r:id="rId5"/>
    <p:sldMasterId id="2147483735" r:id="rId6"/>
    <p:sldMasterId id="2147483747" r:id="rId7"/>
    <p:sldMasterId id="2147483759" r:id="rId8"/>
    <p:sldMasterId id="2147483772" r:id="rId9"/>
    <p:sldMasterId id="2147483784" r:id="rId10"/>
    <p:sldMasterId id="2147483796" r:id="rId11"/>
    <p:sldMasterId id="2147483808" r:id="rId12"/>
    <p:sldMasterId id="2147483820" r:id="rId13"/>
    <p:sldMasterId id="2147483832" r:id="rId14"/>
    <p:sldMasterId id="2147483846" r:id="rId15"/>
    <p:sldMasterId id="2147483858" r:id="rId16"/>
    <p:sldMasterId id="2147484092" r:id="rId17"/>
    <p:sldMasterId id="2147484105" r:id="rId18"/>
  </p:sldMasterIdLst>
  <p:notesMasterIdLst>
    <p:notesMasterId r:id="rId46"/>
  </p:notesMasterIdLst>
  <p:sldIdLst>
    <p:sldId id="256" r:id="rId19"/>
    <p:sldId id="422" r:id="rId20"/>
    <p:sldId id="607" r:id="rId21"/>
    <p:sldId id="798" r:id="rId22"/>
    <p:sldId id="1021" r:id="rId23"/>
    <p:sldId id="1015" r:id="rId24"/>
    <p:sldId id="764" r:id="rId25"/>
    <p:sldId id="1027" r:id="rId26"/>
    <p:sldId id="1026" r:id="rId27"/>
    <p:sldId id="1022" r:id="rId28"/>
    <p:sldId id="989" r:id="rId29"/>
    <p:sldId id="1013" r:id="rId30"/>
    <p:sldId id="1014" r:id="rId31"/>
    <p:sldId id="931" r:id="rId32"/>
    <p:sldId id="1023" r:id="rId33"/>
    <p:sldId id="1024" r:id="rId34"/>
    <p:sldId id="977" r:id="rId35"/>
    <p:sldId id="997" r:id="rId36"/>
    <p:sldId id="1025" r:id="rId37"/>
    <p:sldId id="1011" r:id="rId38"/>
    <p:sldId id="999" r:id="rId39"/>
    <p:sldId id="1019" r:id="rId40"/>
    <p:sldId id="935" r:id="rId41"/>
    <p:sldId id="958" r:id="rId42"/>
    <p:sldId id="1000" r:id="rId43"/>
    <p:sldId id="1028" r:id="rId44"/>
    <p:sldId id="584" r:id="rId45"/>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6F1F75-22DF-94EE-5567-2052133D9A95}" name="Gonse, Alicia" initials="GA" userId="S::agonse@pa.gov::50b696c5-3a38-4db2-9b88-92b52963b368" providerId="AD"/>
  <p188:author id="{2C6B1979-E27E-567E-70AF-02FCE32DAC46}" name="Chrisemer, Jonathan" initials="CJ" userId="S::jochriseme@pa.gov::eccd856d-4b6f-49c3-a932-e45a72359cac" providerId="AD"/>
  <p188:author id="{682C78B8-F917-ABFA-F407-C74568F4026F}" name="Winkelspecht, Alyssa" initials="AW" userId="S::awinkelspe@pa.gov::5d29305b-5173-41c6-a67c-4092c0471137" providerId="AD"/>
  <p188:author id="{791145D1-9C4C-9DE3-3F7C-18A19CE1CEE1}" name="Bianchi, Donald E" initials="BDE" userId="S::dbianchi@pa.gov::c3c3f5cb-a967-4d35-9e89-71f604be844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4" autoAdjust="0"/>
    <p:restoredTop sz="63568" autoAdjust="0"/>
  </p:normalViewPr>
  <p:slideViewPr>
    <p:cSldViewPr snapToGrid="0">
      <p:cViewPr varScale="1">
        <p:scale>
          <a:sx n="71" d="100"/>
          <a:sy n="71" d="100"/>
        </p:scale>
        <p:origin x="966" y="78"/>
      </p:cViewPr>
      <p:guideLst/>
    </p:cSldViewPr>
  </p:slideViewPr>
  <p:notesTextViewPr>
    <p:cViewPr>
      <p:scale>
        <a:sx n="150" d="100"/>
        <a:sy n="150" d="100"/>
      </p:scale>
      <p:origin x="0" y="0"/>
    </p:cViewPr>
  </p:notesTextViewPr>
  <p:notesViewPr>
    <p:cSldViewPr snapToGrid="0">
      <p:cViewPr varScale="1">
        <p:scale>
          <a:sx n="84" d="100"/>
          <a:sy n="84" d="100"/>
        </p:scale>
        <p:origin x="1014"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0" Type="http://schemas.openxmlformats.org/officeDocument/2006/relationships/slide" Target="slides/slide2.xml"/><Relationship Id="rId29" Type="http://schemas.openxmlformats.org/officeDocument/2006/relationships/slide" Target="slides/slide11.xml"/><Relationship Id="rId41" Type="http://schemas.openxmlformats.org/officeDocument/2006/relationships/slide" Target="slides/slide23.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slide" Target="slides/slide26.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viewProps" Target="viewProps.xml"/><Relationship Id="rId8" Type="http://schemas.openxmlformats.org/officeDocument/2006/relationships/slideMaster" Target="slideMasters/slideMaster8.xml"/><Relationship Id="rId51"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F88FA1DD-6CBD-4FFB-BBD4-9A6603ADBCCA}" type="datetimeFigureOut">
              <a:rPr lang="en-US" smtClean="0"/>
              <a:t>7/8/2026</a:t>
            </a:fld>
            <a:endParaRPr lang="en-US"/>
          </a:p>
        </p:txBody>
      </p:sp>
      <p:sp>
        <p:nvSpPr>
          <p:cNvPr id="4" name="Slide Image Placeholder 3"/>
          <p:cNvSpPr>
            <a:spLocks noGrp="1" noRot="1" noChangeAspect="1"/>
          </p:cNvSpPr>
          <p:nvPr>
            <p:ph type="sldImg" idx="2"/>
          </p:nvPr>
        </p:nvSpPr>
        <p:spPr>
          <a:xfrm>
            <a:off x="1435100" y="514350"/>
            <a:ext cx="4443413" cy="2498725"/>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3168396"/>
            <a:ext cx="5852160" cy="5918157"/>
          </a:xfrm>
          <a:prstGeom prst="rect">
            <a:avLst/>
          </a:prstGeom>
        </p:spPr>
        <p:txBody>
          <a:bodyPr vert="horz" lIns="96661" tIns="48331" rIns="96661" bIns="48331"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EEB2FCBB-87A6-418F-871A-8A340638FED9}" type="slidenum">
              <a:rPr lang="en-US" smtClean="0"/>
              <a:t>‹#›</a:t>
            </a:fld>
            <a:endParaRPr lang="en-US"/>
          </a:p>
        </p:txBody>
      </p:sp>
    </p:spTree>
    <p:extLst>
      <p:ext uri="{BB962C8B-B14F-4D97-AF65-F5344CB8AC3E}">
        <p14:creationId xmlns:p14="http://schemas.microsoft.com/office/powerpoint/2010/main" val="1960743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revenue-pa.custhelp.com/app/home"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very much for having us. Please hold questions until the end so we can get through all of the material that we want to go over. </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E43051-34A3-4C4C-A609-BB87632BF52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770041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File numbers should follow the eight-digit format when going on documents that are being submitted to the Department.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rPr>
              <a:t>Here are examples using a fictitious county. (</a:t>
            </a:r>
            <a:r>
              <a:rPr lang="en-US" sz="1200" kern="100" dirty="0">
                <a:solidFill>
                  <a:schemeClr val="tx2"/>
                </a:solidFill>
                <a:effectLst/>
                <a:ea typeface="Aptos" panose="020B0004020202020204" pitchFamily="34" charset="0"/>
                <a:cs typeface="Times New Roman" panose="02020603050405020304" pitchFamily="18" charset="0"/>
              </a:rPr>
              <a:t>ROANOKE, County 77)</a:t>
            </a:r>
            <a:endParaRPr lang="en-US" dirty="0"/>
          </a:p>
          <a:p>
            <a:pPr marL="0" marR="146050" algn="just">
              <a:lnSpc>
                <a:spcPct val="107000"/>
              </a:lnSpc>
              <a:spcBef>
                <a:spcPts val="0"/>
              </a:spcBef>
              <a:spcAft>
                <a:spcPts val="600"/>
              </a:spcAft>
            </a:pPr>
            <a:endParaRPr lang="en-US" sz="1200" dirty="0">
              <a:effectLst/>
              <a:latin typeface="Calibri" panose="020F0502020204030204" pitchFamily="34" charset="0"/>
              <a:ea typeface="Calibri" panose="020F0502020204030204" pitchFamily="34" charset="0"/>
            </a:endParaRPr>
          </a:p>
          <a:p>
            <a:pPr marL="0" marR="146050" algn="just">
              <a:lnSpc>
                <a:spcPct val="107000"/>
              </a:lnSpc>
              <a:spcBef>
                <a:spcPts val="0"/>
              </a:spcBef>
              <a:spcAft>
                <a:spcPts val="600"/>
              </a:spcAft>
            </a:pPr>
            <a:r>
              <a:rPr lang="en-US" sz="1200" dirty="0">
                <a:effectLst/>
                <a:latin typeface="Calibri" panose="020F0502020204030204" pitchFamily="34" charset="0"/>
                <a:ea typeface="Calibri" panose="020F0502020204030204" pitchFamily="34" charset="0"/>
              </a:rPr>
              <a:t>Adding extra digits, extra dashes, extra letters or omitting digits will cause the payment to fail and not apply to the estate in PaTH. </a:t>
            </a:r>
          </a:p>
          <a:p>
            <a:endParaRPr lang="en-US" dirty="0"/>
          </a:p>
        </p:txBody>
      </p:sp>
      <p:sp>
        <p:nvSpPr>
          <p:cNvPr id="4" name="Slide Number Placeholder 3"/>
          <p:cNvSpPr>
            <a:spLocks noGrp="1"/>
          </p:cNvSpPr>
          <p:nvPr>
            <p:ph type="sldNum" sz="quarter" idx="5"/>
          </p:nvPr>
        </p:nvSpPr>
        <p:spPr/>
        <p:txBody>
          <a:bodyPr/>
          <a:lstStyle/>
          <a:p>
            <a:fld id="{EEB2FCBB-87A6-418F-871A-8A340638FED9}" type="slidenum">
              <a:rPr lang="en-US" smtClean="0"/>
              <a:t>10</a:t>
            </a:fld>
            <a:endParaRPr lang="en-US"/>
          </a:p>
        </p:txBody>
      </p:sp>
    </p:spTree>
    <p:extLst>
      <p:ext uri="{BB962C8B-B14F-4D97-AF65-F5344CB8AC3E}">
        <p14:creationId xmlns:p14="http://schemas.microsoft.com/office/powerpoint/2010/main" val="1665846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information and more is found on page 6 of the ROW Guide. </a:t>
            </a:r>
          </a:p>
        </p:txBody>
      </p:sp>
      <p:sp>
        <p:nvSpPr>
          <p:cNvPr id="4" name="Slide Number Placeholder 3"/>
          <p:cNvSpPr>
            <a:spLocks noGrp="1"/>
          </p:cNvSpPr>
          <p:nvPr>
            <p:ph type="sldNum" sz="quarter" idx="5"/>
          </p:nvPr>
        </p:nvSpPr>
        <p:spPr/>
        <p:txBody>
          <a:bodyPr/>
          <a:lstStyle/>
          <a:p>
            <a:fld id="{EEB2FCBB-87A6-418F-871A-8A340638FED9}" type="slidenum">
              <a:rPr lang="en-US" smtClean="0"/>
              <a:t>11</a:t>
            </a:fld>
            <a:endParaRPr lang="en-US"/>
          </a:p>
        </p:txBody>
      </p:sp>
    </p:spTree>
    <p:extLst>
      <p:ext uri="{BB962C8B-B14F-4D97-AF65-F5344CB8AC3E}">
        <p14:creationId xmlns:p14="http://schemas.microsoft.com/office/powerpoint/2010/main" val="20536366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information is on page 6 of the ROW guide.</a:t>
            </a:r>
          </a:p>
          <a:p>
            <a:endParaRPr lang="en-US" dirty="0"/>
          </a:p>
          <a:p>
            <a:r>
              <a:rPr lang="en-US" sz="1200" b="0" i="0" u="none" strike="noStrike" kern="1200" baseline="0" dirty="0">
                <a:solidFill>
                  <a:schemeClr val="tx1"/>
                </a:solidFill>
                <a:latin typeface="+mn-lt"/>
                <a:ea typeface="+mn-ea"/>
                <a:cs typeface="+mn-cs"/>
              </a:rPr>
              <a:t>In these situations, the ROW should email the voided receipt to the reconciliation unit. Do not send a copy of the voided receipt through bulk mail.</a:t>
            </a:r>
            <a:endParaRPr lang="en-US" dirty="0"/>
          </a:p>
        </p:txBody>
      </p:sp>
      <p:sp>
        <p:nvSpPr>
          <p:cNvPr id="4" name="Slide Number Placeholder 3"/>
          <p:cNvSpPr>
            <a:spLocks noGrp="1"/>
          </p:cNvSpPr>
          <p:nvPr>
            <p:ph type="sldNum" sz="quarter" idx="5"/>
          </p:nvPr>
        </p:nvSpPr>
        <p:spPr/>
        <p:txBody>
          <a:bodyPr/>
          <a:lstStyle/>
          <a:p>
            <a:fld id="{EEB2FCBB-87A6-418F-871A-8A340638FED9}" type="slidenum">
              <a:rPr lang="en-US" smtClean="0"/>
              <a:t>12</a:t>
            </a:fld>
            <a:endParaRPr lang="en-US"/>
          </a:p>
        </p:txBody>
      </p:sp>
    </p:spTree>
    <p:extLst>
      <p:ext uri="{BB962C8B-B14F-4D97-AF65-F5344CB8AC3E}">
        <p14:creationId xmlns:p14="http://schemas.microsoft.com/office/powerpoint/2010/main" val="29283235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More information on this is on page 6 of the ROW guide.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US" sz="1200" b="0" i="0" u="none" strike="noStrike" kern="1200" baseline="0" dirty="0">
                <a:solidFill>
                  <a:schemeClr val="tx1"/>
                </a:solidFill>
                <a:latin typeface="+mn-lt"/>
                <a:ea typeface="+mn-ea"/>
                <a:cs typeface="+mn-cs"/>
              </a:rPr>
              <a:t>If the receipt is valid with the correct decedent but wrong account, contact the department via </a:t>
            </a:r>
            <a:r>
              <a:rPr lang="en-US" sz="1200" b="0" i="0" u="none" strike="noStrike" kern="1200" baseline="0" dirty="0" err="1">
                <a:solidFill>
                  <a:schemeClr val="tx1"/>
                </a:solidFill>
                <a:latin typeface="+mn-lt"/>
                <a:ea typeface="+mn-ea"/>
                <a:cs typeface="+mn-cs"/>
              </a:rPr>
              <a:t>myPATH</a:t>
            </a:r>
            <a:r>
              <a:rPr lang="en-US" sz="1200" b="0" i="0" u="none" strike="noStrike" kern="1200" baseline="0" dirty="0">
                <a:solidFill>
                  <a:schemeClr val="tx1"/>
                </a:solidFill>
                <a:latin typeface="+mn-lt"/>
                <a:ea typeface="+mn-ea"/>
                <a:cs typeface="+mn-cs"/>
              </a:rPr>
              <a:t> or by emailing one of the supervisors on the contact list provided at the conference to have the record updated.</a:t>
            </a:r>
            <a:endParaRPr lang="en-US" dirty="0"/>
          </a:p>
          <a:p>
            <a:endParaRPr lang="en-US" dirty="0"/>
          </a:p>
        </p:txBody>
      </p:sp>
      <p:sp>
        <p:nvSpPr>
          <p:cNvPr id="4" name="Slide Number Placeholder 3"/>
          <p:cNvSpPr>
            <a:spLocks noGrp="1"/>
          </p:cNvSpPr>
          <p:nvPr>
            <p:ph type="sldNum" sz="quarter" idx="5"/>
          </p:nvPr>
        </p:nvSpPr>
        <p:spPr/>
        <p:txBody>
          <a:bodyPr/>
          <a:lstStyle/>
          <a:p>
            <a:fld id="{EEB2FCBB-87A6-418F-871A-8A340638FED9}" type="slidenum">
              <a:rPr lang="en-US" smtClean="0"/>
              <a:t>13</a:t>
            </a:fld>
            <a:endParaRPr lang="en-US"/>
          </a:p>
        </p:txBody>
      </p:sp>
    </p:spTree>
    <p:extLst>
      <p:ext uri="{BB962C8B-B14F-4D97-AF65-F5344CB8AC3E}">
        <p14:creationId xmlns:p14="http://schemas.microsoft.com/office/powerpoint/2010/main" val="41949297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8275" y="514350"/>
            <a:ext cx="4438650" cy="2497138"/>
          </a:xfrm>
        </p:spPr>
      </p:sp>
      <p:sp>
        <p:nvSpPr>
          <p:cNvPr id="3" name="Notes Placeholder 2"/>
          <p:cNvSpPr>
            <a:spLocks noGrp="1"/>
          </p:cNvSpPr>
          <p:nvPr>
            <p:ph type="body" idx="1"/>
          </p:nvPr>
        </p:nvSpPr>
        <p:spPr/>
        <p:txBody>
          <a:bodyPr/>
          <a:lstStyle/>
          <a:p>
            <a:r>
              <a:rPr lang="en-US" dirty="0"/>
              <a:t>Let’s move onto Credit Memos and Transfer Letters…</a:t>
            </a:r>
          </a:p>
        </p:txBody>
      </p:sp>
    </p:spTree>
    <p:extLst>
      <p:ext uri="{BB962C8B-B14F-4D97-AF65-F5344CB8AC3E}">
        <p14:creationId xmlns:p14="http://schemas.microsoft.com/office/powerpoint/2010/main" val="29015830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More information on this is on page 16 of the ROW guide.</a:t>
            </a:r>
          </a:p>
          <a:p>
            <a:endParaRPr lang="en-US" dirty="0"/>
          </a:p>
        </p:txBody>
      </p:sp>
      <p:sp>
        <p:nvSpPr>
          <p:cNvPr id="4" name="Slide Number Placeholder 3"/>
          <p:cNvSpPr>
            <a:spLocks noGrp="1"/>
          </p:cNvSpPr>
          <p:nvPr>
            <p:ph type="sldNum" sz="quarter" idx="5"/>
          </p:nvPr>
        </p:nvSpPr>
        <p:spPr/>
        <p:txBody>
          <a:bodyPr/>
          <a:lstStyle/>
          <a:p>
            <a:fld id="{EEB2FCBB-87A6-418F-871A-8A340638FED9}" type="slidenum">
              <a:rPr lang="en-US" smtClean="0"/>
              <a:t>15</a:t>
            </a:fld>
            <a:endParaRPr lang="en-US"/>
          </a:p>
        </p:txBody>
      </p:sp>
    </p:spTree>
    <p:extLst>
      <p:ext uri="{BB962C8B-B14F-4D97-AF65-F5344CB8AC3E}">
        <p14:creationId xmlns:p14="http://schemas.microsoft.com/office/powerpoint/2010/main" val="25242720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a file number is created for a decedent in an incorrect county, a </a:t>
            </a:r>
            <a:r>
              <a:rPr lang="en-US" sz="1200" b="1" kern="1200" dirty="0">
                <a:solidFill>
                  <a:schemeClr val="tx1"/>
                </a:solidFill>
                <a:effectLst/>
                <a:latin typeface="+mn-lt"/>
                <a:ea typeface="+mn-ea"/>
                <a:cs typeface="+mn-cs"/>
              </a:rPr>
              <a:t>Register of Wills Transfer Letter</a:t>
            </a:r>
            <a:r>
              <a:rPr lang="en-US" sz="1200" kern="1200" dirty="0">
                <a:solidFill>
                  <a:schemeClr val="tx1"/>
                </a:solidFill>
                <a:effectLst/>
                <a:latin typeface="+mn-lt"/>
                <a:ea typeface="+mn-ea"/>
                <a:cs typeface="+mn-cs"/>
              </a:rPr>
              <a:t> will be sent to that county. This letter informs the county to forward all original inheritance tax documents for the subject decedent to the correct county. The letter also authorizes the county to cancel the file number.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The original ROW may wish to retain a copy, including photocopies of all receipts for the collection of inheritance taxes in the subject estate which have been issued by their office. </a:t>
            </a:r>
          </a:p>
          <a:p>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Information on this is on page 16 of the ROW guide.</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EEB2FCBB-87A6-418F-871A-8A340638FED9}" type="slidenum">
              <a:rPr lang="en-US" smtClean="0"/>
              <a:t>16</a:t>
            </a:fld>
            <a:endParaRPr lang="en-US"/>
          </a:p>
        </p:txBody>
      </p:sp>
    </p:spTree>
    <p:extLst>
      <p:ext uri="{BB962C8B-B14F-4D97-AF65-F5344CB8AC3E}">
        <p14:creationId xmlns:p14="http://schemas.microsoft.com/office/powerpoint/2010/main" val="18759442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8275" y="514350"/>
            <a:ext cx="4438650" cy="2497138"/>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kern="1200" dirty="0">
                <a:effectLst/>
                <a:latin typeface="Calibri" panose="020F0502020204030204" pitchFamily="34" charset="0"/>
                <a:ea typeface="Aptos" panose="020B0004020202020204" pitchFamily="34" charset="0"/>
                <a:cs typeface="Times New Roman" panose="02020603050405020304" pitchFamily="18" charset="0"/>
              </a:rPr>
              <a:t>Next, we are going to cover some Tips, Recommendations and Reminders…</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6135784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can’t read it, we are going to call you. </a:t>
            </a:r>
          </a:p>
        </p:txBody>
      </p:sp>
      <p:sp>
        <p:nvSpPr>
          <p:cNvPr id="4" name="Slide Number Placeholder 3"/>
          <p:cNvSpPr>
            <a:spLocks noGrp="1"/>
          </p:cNvSpPr>
          <p:nvPr>
            <p:ph type="sldNum" sz="quarter" idx="5"/>
          </p:nvPr>
        </p:nvSpPr>
        <p:spPr/>
        <p:txBody>
          <a:bodyPr/>
          <a:lstStyle/>
          <a:p>
            <a:fld id="{EEB2FCBB-87A6-418F-871A-8A340638FED9}" type="slidenum">
              <a:rPr lang="en-US" smtClean="0"/>
              <a:t>18</a:t>
            </a:fld>
            <a:endParaRPr lang="en-US"/>
          </a:p>
        </p:txBody>
      </p:sp>
    </p:spTree>
    <p:extLst>
      <p:ext uri="{BB962C8B-B14F-4D97-AF65-F5344CB8AC3E}">
        <p14:creationId xmlns:p14="http://schemas.microsoft.com/office/powerpoint/2010/main" val="36779858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9E2D57-C274-99C7-87D9-1987069086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38DF66-9389-84A3-351C-0F246C576F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7C03B0-B36F-9A26-CC39-8E2B23B6B4A1}"/>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FUNCTIONS Available:</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Adding secondary profiles for your employees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Uploading Estate Information Sheets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Submitting Monthly Reports (REV-714)</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If you are not using a vendor, you can manually upload receipts thru </a:t>
            </a:r>
            <a:r>
              <a:rPr lang="en-US" sz="1200" kern="1200" dirty="0" err="1">
                <a:solidFill>
                  <a:schemeClr val="tx1"/>
                </a:solidFill>
                <a:effectLst/>
                <a:latin typeface="+mn-lt"/>
                <a:ea typeface="+mn-ea"/>
                <a:cs typeface="+mn-cs"/>
              </a:rPr>
              <a:t>myPATH</a:t>
            </a:r>
            <a:r>
              <a:rPr lang="en-US" sz="1200" kern="1200" dirty="0">
                <a:solidFill>
                  <a:schemeClr val="tx1"/>
                </a:solidFill>
                <a:effectLst/>
                <a:latin typeface="+mn-lt"/>
                <a:ea typeface="+mn-ea"/>
                <a:cs typeface="+mn-cs"/>
              </a:rPr>
              <a: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can change your banking information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can view and send messages to the Department. The most common messages will be FTP file transmissions and failures, direct deposits of commission, messages and responses from the department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You can also view letters such as assessments, statement of accounts (SOA) or record adjustments</a:t>
            </a:r>
          </a:p>
          <a:p>
            <a:endParaRPr lang="en-US" dirty="0"/>
          </a:p>
        </p:txBody>
      </p:sp>
      <p:sp>
        <p:nvSpPr>
          <p:cNvPr id="4" name="Slide Number Placeholder 3">
            <a:extLst>
              <a:ext uri="{FF2B5EF4-FFF2-40B4-BE49-F238E27FC236}">
                <a16:creationId xmlns:a16="http://schemas.microsoft.com/office/drawing/2014/main" id="{1876C546-CB16-171A-FD92-EEED7D6C3C59}"/>
              </a:ext>
            </a:extLst>
          </p:cNvPr>
          <p:cNvSpPr>
            <a:spLocks noGrp="1"/>
          </p:cNvSpPr>
          <p:nvPr>
            <p:ph type="sldNum" sz="quarter" idx="5"/>
          </p:nvPr>
        </p:nvSpPr>
        <p:spPr/>
        <p:txBody>
          <a:bodyPr/>
          <a:lstStyle/>
          <a:p>
            <a:fld id="{EEB2FCBB-87A6-418F-871A-8A340638FED9}" type="slidenum">
              <a:rPr lang="en-US" smtClean="0"/>
              <a:t>19</a:t>
            </a:fld>
            <a:endParaRPr lang="en-US"/>
          </a:p>
        </p:txBody>
      </p:sp>
    </p:spTree>
    <p:extLst>
      <p:ext uri="{BB962C8B-B14F-4D97-AF65-F5344CB8AC3E}">
        <p14:creationId xmlns:p14="http://schemas.microsoft.com/office/powerpoint/2010/main" val="39011309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8275" y="514350"/>
            <a:ext cx="4438650" cy="2497138"/>
          </a:xfrm>
        </p:spPr>
      </p:sp>
      <p:sp>
        <p:nvSpPr>
          <p:cNvPr id="3" name="Notes Placeholder 2"/>
          <p:cNvSpPr>
            <a:spLocks noGrp="1"/>
          </p:cNvSpPr>
          <p:nvPr>
            <p:ph type="body" idx="1"/>
          </p:nvPr>
        </p:nvSpPr>
        <p:spPr/>
        <p:txBody>
          <a:bodyPr/>
          <a:lstStyle/>
          <a:p>
            <a:pPr marL="0" marR="0">
              <a:lnSpc>
                <a:spcPct val="107000"/>
              </a:lnSpc>
              <a:spcBef>
                <a:spcPts val="0"/>
              </a:spcBef>
              <a:spcAft>
                <a:spcPts val="0"/>
              </a:spcAft>
            </a:pPr>
            <a:r>
              <a:rPr lang="en-US" sz="1800" kern="1200" dirty="0">
                <a:effectLst/>
                <a:latin typeface="Calibri" panose="020F0502020204030204" pitchFamily="34" charset="0"/>
                <a:ea typeface="Aptos" panose="020B0004020202020204" pitchFamily="34" charset="0"/>
                <a:cs typeface="Times New Roman" panose="02020603050405020304" pitchFamily="18" charset="0"/>
              </a:rPr>
              <a:t>Today we are going to cover a lot of topics including </a:t>
            </a:r>
            <a:r>
              <a:rPr lang="en-US" sz="1800" b="1" kern="1200" dirty="0">
                <a:effectLst/>
                <a:latin typeface="Calibri" panose="020F0502020204030204" pitchFamily="34" charset="0"/>
                <a:ea typeface="Aptos" panose="020B0004020202020204" pitchFamily="34" charset="0"/>
                <a:cs typeface="Times New Roman" panose="02020603050405020304" pitchFamily="18" charset="0"/>
              </a:rPr>
              <a:t>What’s New</a:t>
            </a:r>
            <a:r>
              <a:rPr lang="en-US" sz="1800" kern="1200" dirty="0">
                <a:effectLst/>
                <a:latin typeface="Calibri" panose="020F0502020204030204" pitchFamily="34" charset="0"/>
                <a:ea typeface="Aptos" panose="020B0004020202020204" pitchFamily="34" charset="0"/>
                <a:cs typeface="Times New Roman" panose="02020603050405020304" pitchFamily="18" charset="0"/>
              </a:rPr>
              <a:t>, </a:t>
            </a:r>
            <a:r>
              <a:rPr lang="en-US" sz="1800" b="1" kern="1200" dirty="0">
                <a:effectLst/>
                <a:latin typeface="Calibri" panose="020F0502020204030204" pitchFamily="34" charset="0"/>
                <a:ea typeface="Aptos" panose="020B0004020202020204" pitchFamily="34" charset="0"/>
                <a:cs typeface="Times New Roman" panose="02020603050405020304" pitchFamily="18" charset="0"/>
              </a:rPr>
              <a:t>Receipts, Credit Memos and Transfer Letters,</a:t>
            </a:r>
            <a:r>
              <a:rPr lang="en-US" sz="1800" kern="1200" dirty="0">
                <a:effectLst/>
                <a:latin typeface="Calibri" panose="020F0502020204030204" pitchFamily="34" charset="0"/>
                <a:ea typeface="Aptos" panose="020B0004020202020204" pitchFamily="34" charset="0"/>
                <a:cs typeface="Times New Roman" panose="02020603050405020304" pitchFamily="18" charset="0"/>
              </a:rPr>
              <a:t> </a:t>
            </a:r>
            <a:r>
              <a:rPr lang="en-US" sz="1800" b="1" kern="1200" dirty="0">
                <a:effectLst/>
                <a:latin typeface="Calibri" panose="020F0502020204030204" pitchFamily="34" charset="0"/>
                <a:ea typeface="Aptos" panose="020B0004020202020204" pitchFamily="34" charset="0"/>
                <a:cs typeface="Times New Roman" panose="02020603050405020304" pitchFamily="18" charset="0"/>
              </a:rPr>
              <a:t>General Reminders</a:t>
            </a:r>
            <a:r>
              <a:rPr lang="en-US" sz="1800" kern="1200" dirty="0">
                <a:effectLst/>
                <a:latin typeface="Calibri" panose="020F0502020204030204" pitchFamily="34" charset="0"/>
                <a:ea typeface="Aptos" panose="020B0004020202020204" pitchFamily="34" charset="0"/>
                <a:cs typeface="Times New Roman" panose="02020603050405020304" pitchFamily="18" charset="0"/>
              </a:rPr>
              <a:t> and </a:t>
            </a:r>
            <a:r>
              <a:rPr lang="en-US" sz="1800" b="1" kern="1200" dirty="0">
                <a:effectLst/>
                <a:latin typeface="Calibri" panose="020F0502020204030204" pitchFamily="34" charset="0"/>
                <a:ea typeface="Aptos" panose="020B0004020202020204" pitchFamily="34" charset="0"/>
                <a:cs typeface="Times New Roman" panose="02020603050405020304" pitchFamily="18" charset="0"/>
              </a:rPr>
              <a:t>more.</a:t>
            </a:r>
            <a:r>
              <a:rPr lang="en-US" sz="1800" kern="1200" dirty="0">
                <a:effectLst/>
                <a:latin typeface="Calibri" panose="020F0502020204030204" pitchFamily="34" charset="0"/>
                <a:ea typeface="Aptos" panose="020B0004020202020204" pitchFamily="34" charset="0"/>
                <a:cs typeface="Times New Roman" panose="02020603050405020304" pitchFamily="18" charset="0"/>
              </a:rPr>
              <a:t> </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2291279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FCBB-87A6-418F-871A-8A340638FED9}" type="slidenum">
              <a:rPr lang="en-US" smtClean="0"/>
              <a:t>20</a:t>
            </a:fld>
            <a:endParaRPr lang="en-US"/>
          </a:p>
        </p:txBody>
      </p:sp>
    </p:spTree>
    <p:extLst>
      <p:ext uri="{BB962C8B-B14F-4D97-AF65-F5344CB8AC3E}">
        <p14:creationId xmlns:p14="http://schemas.microsoft.com/office/powerpoint/2010/main" val="715562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ptos" panose="020B0004020202020204" pitchFamily="34" charset="0"/>
                <a:cs typeface="Times New Roman" panose="02020603050405020304" pitchFamily="18" charset="0"/>
              </a:rPr>
              <a:t>We know there are many reasons why submissions are missing documents. </a:t>
            </a:r>
            <a:r>
              <a:rPr lang="en-US" sz="1800" dirty="0">
                <a:effectLst/>
                <a:latin typeface="Aptos" panose="020B0004020202020204" pitchFamily="34" charset="0"/>
                <a:ea typeface="Aptos" panose="020B0004020202020204" pitchFamily="34" charset="0"/>
                <a:cs typeface="Times New Roman" panose="02020603050405020304" pitchFamily="18" charset="0"/>
              </a:rPr>
              <a:t>We know that your offices are busy and extra calls from us aren’t always appreciated.</a:t>
            </a:r>
          </a:p>
          <a:p>
            <a:endParaRPr lang="en-US" sz="1800" dirty="0">
              <a:effectLst/>
              <a:latin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lot of you have public searches on your website. If you could please give us access to search the information, that would be wonderful. That way we are not bugging you or your employees for missing documents. </a:t>
            </a:r>
          </a:p>
          <a:p>
            <a:endParaRPr lang="en-US" sz="1800" dirty="0">
              <a:effectLst/>
              <a:latin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EB2FCBB-87A6-418F-871A-8A340638FED9}" type="slidenum">
              <a:rPr lang="en-US" smtClean="0"/>
              <a:t>21</a:t>
            </a:fld>
            <a:endParaRPr lang="en-US"/>
          </a:p>
        </p:txBody>
      </p:sp>
    </p:spTree>
    <p:extLst>
      <p:ext uri="{BB962C8B-B14F-4D97-AF65-F5344CB8AC3E}">
        <p14:creationId xmlns:p14="http://schemas.microsoft.com/office/powerpoint/2010/main" val="16943499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Contact list should </a:t>
            </a:r>
            <a:r>
              <a:rPr lang="en-US" b="1" dirty="0"/>
              <a:t>NOT</a:t>
            </a:r>
            <a:r>
              <a:rPr lang="en-US" dirty="0"/>
              <a:t> be handed out to the public or attorneys/representatives. </a:t>
            </a:r>
          </a:p>
          <a:p>
            <a:endParaRPr lang="en-US" dirty="0"/>
          </a:p>
        </p:txBody>
      </p:sp>
      <p:sp>
        <p:nvSpPr>
          <p:cNvPr id="4" name="Slide Number Placeholder 3"/>
          <p:cNvSpPr>
            <a:spLocks noGrp="1"/>
          </p:cNvSpPr>
          <p:nvPr>
            <p:ph type="sldNum" sz="quarter" idx="5"/>
          </p:nvPr>
        </p:nvSpPr>
        <p:spPr/>
        <p:txBody>
          <a:bodyPr/>
          <a:lstStyle/>
          <a:p>
            <a:fld id="{EEB2FCBB-87A6-418F-871A-8A340638FED9}" type="slidenum">
              <a:rPr lang="en-US" smtClean="0"/>
              <a:t>22</a:t>
            </a:fld>
            <a:endParaRPr lang="en-US"/>
          </a:p>
        </p:txBody>
      </p:sp>
    </p:spTree>
    <p:extLst>
      <p:ext uri="{BB962C8B-B14F-4D97-AF65-F5344CB8AC3E}">
        <p14:creationId xmlns:p14="http://schemas.microsoft.com/office/powerpoint/2010/main" val="13914071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8275" y="514350"/>
            <a:ext cx="4438650" cy="249713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613002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okay to give out to the public.</a:t>
            </a:r>
          </a:p>
        </p:txBody>
      </p:sp>
      <p:sp>
        <p:nvSpPr>
          <p:cNvPr id="4" name="Slide Number Placeholder 3"/>
          <p:cNvSpPr>
            <a:spLocks noGrp="1"/>
          </p:cNvSpPr>
          <p:nvPr>
            <p:ph type="sldNum" sz="quarter" idx="5"/>
          </p:nvPr>
        </p:nvSpPr>
        <p:spPr/>
        <p:txBody>
          <a:bodyPr/>
          <a:lstStyle/>
          <a:p>
            <a:fld id="{EEB2FCBB-87A6-418F-871A-8A340638FED9}" type="slidenum">
              <a:rPr lang="en-US" smtClean="0"/>
              <a:t>24</a:t>
            </a:fld>
            <a:endParaRPr lang="en-US"/>
          </a:p>
        </p:txBody>
      </p:sp>
    </p:spTree>
    <p:extLst>
      <p:ext uri="{BB962C8B-B14F-4D97-AF65-F5344CB8AC3E}">
        <p14:creationId xmlns:p14="http://schemas.microsoft.com/office/powerpoint/2010/main" val="1976374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lnSpc>
                <a:spcPct val="107000"/>
              </a:lnSpc>
              <a:spcBef>
                <a:spcPts val="0"/>
              </a:spcBef>
              <a:spcAft>
                <a:spcPts val="0"/>
              </a:spcAft>
              <a:buFont typeface="+mj-lt"/>
              <a:buAutoNum type="arabicPeriod"/>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When you call our general number, 717-787-8327, for assistance, chose option 3 or 5 to be connected to an IT agent. </a:t>
            </a:r>
          </a:p>
          <a:p>
            <a:pPr marL="342900" marR="0" lvl="0" indent="-342900">
              <a:lnSpc>
                <a:spcPct val="107000"/>
              </a:lnSpc>
              <a:spcBef>
                <a:spcPts val="0"/>
              </a:spcBef>
              <a:spcAft>
                <a:spcPts val="0"/>
              </a:spcAft>
              <a:buFont typeface="+mj-lt"/>
              <a:buAutoNum type="arabicPeriod"/>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If the phone agent can’t answer your question, they will send a referral to the appropriate section to call or email you for assistance. </a:t>
            </a:r>
          </a:p>
          <a:p>
            <a:pPr marL="742950" marR="0" lvl="1" indent="-285750">
              <a:lnSpc>
                <a:spcPct val="107000"/>
              </a:lnSpc>
              <a:spcBef>
                <a:spcPts val="0"/>
              </a:spcBef>
              <a:spcAft>
                <a:spcPts val="0"/>
              </a:spcAft>
              <a:buFont typeface="+mj-lt"/>
              <a:buAutoNum type="alphaLcPeriod"/>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Questions about the REV-516 or the REV-1543 will be answered by one of the TACTs or TEs in the Post Assessment Review Section. </a:t>
            </a:r>
          </a:p>
          <a:p>
            <a:pPr marL="742950" marR="0" lvl="1" indent="-285750">
              <a:lnSpc>
                <a:spcPct val="107000"/>
              </a:lnSpc>
              <a:spcBef>
                <a:spcPts val="0"/>
              </a:spcBef>
              <a:spcAft>
                <a:spcPts val="0"/>
              </a:spcAft>
              <a:buFont typeface="+mj-lt"/>
              <a:buAutoNum type="alphaLcPeriod"/>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Questions about the C-SB, Ag Exemption, and Elective Shares will be answered by a Trust Valuation Specialist in the Specialty Tax Unit. They also handle Wrongful Death and Survival Action Cases.</a:t>
            </a:r>
          </a:p>
          <a:p>
            <a:pPr marL="742950" marR="0" lvl="1" indent="-285750">
              <a:lnSpc>
                <a:spcPct val="107000"/>
              </a:lnSpc>
              <a:spcBef>
                <a:spcPts val="0"/>
              </a:spcBef>
              <a:spcAft>
                <a:spcPts val="0"/>
              </a:spcAft>
              <a:buFont typeface="+mj-lt"/>
              <a:buAutoNum type="alphaLcPeriod"/>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Calls are returned in 24 to 48 hours.</a:t>
            </a:r>
          </a:p>
          <a:p>
            <a:pPr marL="342900" marR="0" lvl="0" indent="-342900">
              <a:lnSpc>
                <a:spcPct val="107000"/>
              </a:lnSpc>
              <a:spcBef>
                <a:spcPts val="0"/>
              </a:spcBef>
              <a:spcAft>
                <a:spcPts val="0"/>
              </a:spcAft>
              <a:buFont typeface="+mj-lt"/>
              <a:buAutoNum type="arabicPeriod"/>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If you prefer to contact us via secure email, go to </a:t>
            </a:r>
            <a:r>
              <a:rPr lang="en-US" sz="1100" u="sng" kern="100" dirty="0">
                <a:solidFill>
                  <a:srgbClr val="467886"/>
                </a:solidFill>
                <a:effectLst/>
                <a:latin typeface="Aptos" panose="020B0004020202020204" pitchFamily="34" charset="0"/>
                <a:ea typeface="Aptos" panose="020B0004020202020204" pitchFamily="34" charset="0"/>
                <a:cs typeface="Times New Roman" panose="02020603050405020304" pitchFamily="18" charset="0"/>
                <a:hlinkClick r:id="rId3"/>
              </a:rPr>
              <a:t>https://revenue-pa.custhelp.com/app/home</a:t>
            </a:r>
            <a:r>
              <a:rPr lang="en-US" sz="1100" kern="100" dirty="0">
                <a:effectLst/>
                <a:latin typeface="Aptos" panose="020B0004020202020204" pitchFamily="34" charset="0"/>
                <a:ea typeface="Aptos" panose="020B0004020202020204" pitchFamily="34" charset="0"/>
                <a:cs typeface="Times New Roman" panose="02020603050405020304" pitchFamily="18" charset="0"/>
              </a:rPr>
              <a:t> to submit a question to the Department. </a:t>
            </a:r>
          </a:p>
          <a:p>
            <a:pPr marL="742950" marR="0" lvl="1" indent="-285750">
              <a:lnSpc>
                <a:spcPct val="107000"/>
              </a:lnSpc>
              <a:spcBef>
                <a:spcPts val="0"/>
              </a:spcBef>
              <a:spcAft>
                <a:spcPts val="0"/>
              </a:spcAft>
              <a:buFont typeface="+mj-lt"/>
              <a:buAutoNum type="alphaLcPeriod"/>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These emails are answered by the Trust Valuation Specialist in the Specialty Tax Unit.</a:t>
            </a:r>
          </a:p>
          <a:p>
            <a:pPr marL="742950" marR="0" lvl="1" indent="-285750">
              <a:lnSpc>
                <a:spcPct val="107000"/>
              </a:lnSpc>
              <a:spcBef>
                <a:spcPts val="0"/>
              </a:spcBef>
              <a:spcAft>
                <a:spcPts val="800"/>
              </a:spcAft>
              <a:buFont typeface="+mj-lt"/>
              <a:buAutoNum type="alphaLcPeriod"/>
            </a:pPr>
            <a:r>
              <a:rPr lang="en-US" sz="1100" kern="100" dirty="0">
                <a:effectLst/>
                <a:latin typeface="Aptos" panose="020B0004020202020204" pitchFamily="34" charset="0"/>
                <a:ea typeface="Aptos" panose="020B0004020202020204" pitchFamily="34" charset="0"/>
                <a:cs typeface="Times New Roman" panose="02020603050405020304" pitchFamily="18" charset="0"/>
              </a:rPr>
              <a:t>These are answered the same or next business day. </a:t>
            </a:r>
          </a:p>
          <a:p>
            <a:pPr marL="0" marR="0" algn="just">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EEB2FCBB-87A6-418F-871A-8A340638FED9}" type="slidenum">
              <a:rPr lang="en-US" smtClean="0"/>
              <a:t>25</a:t>
            </a:fld>
            <a:endParaRPr lang="en-US"/>
          </a:p>
        </p:txBody>
      </p:sp>
    </p:spTree>
    <p:extLst>
      <p:ext uri="{BB962C8B-B14F-4D97-AF65-F5344CB8AC3E}">
        <p14:creationId xmlns:p14="http://schemas.microsoft.com/office/powerpoint/2010/main" val="15003406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592353-E658-AD7A-E7E7-A49DF8026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33221-C69E-8EC8-7EBC-4D264E10AB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2A82C5-659D-9E92-0506-F2264E937B05}"/>
              </a:ext>
            </a:extLst>
          </p:cNvPr>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solidFill>
                <a:effectLst/>
                <a:latin typeface="+mn-lt"/>
                <a:ea typeface="+mn-ea"/>
                <a:cs typeface="+mn-cs"/>
              </a:rPr>
              <a:t>If someone comes into or calls your office and wants to set up a payment plan for Inheritance Tax, you can refer them to Compliance. </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lgn="just">
              <a:spcBef>
                <a:spcPts val="0"/>
              </a:spcBef>
              <a:spcAft>
                <a:spcPts val="0"/>
              </a:spcAft>
            </a:pP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7854E4E-271C-7B65-E583-5E7574C5F9CF}"/>
              </a:ext>
            </a:extLst>
          </p:cNvPr>
          <p:cNvSpPr>
            <a:spLocks noGrp="1"/>
          </p:cNvSpPr>
          <p:nvPr>
            <p:ph type="sldNum" sz="quarter" idx="5"/>
          </p:nvPr>
        </p:nvSpPr>
        <p:spPr/>
        <p:txBody>
          <a:bodyPr/>
          <a:lstStyle/>
          <a:p>
            <a:fld id="{EEB2FCBB-87A6-418F-871A-8A340638FED9}" type="slidenum">
              <a:rPr lang="en-US" smtClean="0"/>
              <a:t>26</a:t>
            </a:fld>
            <a:endParaRPr lang="en-US"/>
          </a:p>
        </p:txBody>
      </p:sp>
    </p:spTree>
    <p:extLst>
      <p:ext uri="{BB962C8B-B14F-4D97-AF65-F5344CB8AC3E}">
        <p14:creationId xmlns:p14="http://schemas.microsoft.com/office/powerpoint/2010/main" val="7566461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8275" y="514350"/>
            <a:ext cx="4438650" cy="2497138"/>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4228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8275" y="514350"/>
            <a:ext cx="4438650" cy="249713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 am going to start with a little bit about our structure. We have two divisions, Taxpayer Accounting and Returns Processing. </a:t>
            </a:r>
          </a:p>
          <a:p>
            <a:endParaRPr lang="en-US" dirty="0"/>
          </a:p>
          <a:p>
            <a:endParaRPr lang="en-US" dirty="0"/>
          </a:p>
          <a:p>
            <a:r>
              <a:rPr lang="en-US" b="1" dirty="0"/>
              <a:t>Gretchen Introduction</a:t>
            </a:r>
            <a:r>
              <a:rPr lang="en-US" dirty="0"/>
              <a:t>:  I am the Taxpayer Accounting manager for 2 sections, The Post Assessment Review Unit for Inheritance Tax and the Realty Transfer Tax Specialists.  In the PARU section we have a lot of new staff, so if you get inquiries why things are taking longer to get reviewed or corrected, that is the reason. We have 3 new employees in training and 1 vacancy.</a:t>
            </a:r>
          </a:p>
          <a:p>
            <a:r>
              <a:rPr lang="en-US" dirty="0"/>
              <a:t> </a:t>
            </a:r>
          </a:p>
          <a:p>
            <a:r>
              <a:rPr lang="en-US" b="1" dirty="0"/>
              <a:t>Carolyn Introduction</a:t>
            </a:r>
            <a:r>
              <a:rPr lang="en-US" dirty="0"/>
              <a:t>: I am the Returns Processing manager for 2 sections, Estate Exam and the Specialty Tax Unit. The Estate Exam Unit reviews and processes Inheritance Tax Returns (Both Resident and Non-Resident) with 8 Tax Examiners who report to the Tax Examiner Supervisor. </a:t>
            </a:r>
          </a:p>
          <a:p>
            <a:endParaRPr lang="en-US" dirty="0"/>
          </a:p>
          <a:p>
            <a:r>
              <a:rPr lang="en-US" dirty="0"/>
              <a:t>The Specialty Tax Unit reviews and processes complex Inheritance Tax Returns that contain Trusts, Business Assets, Family Farm Exemptions and Litigation Proceeds. There are 6 Specialists. </a:t>
            </a:r>
          </a:p>
          <a:p>
            <a:endParaRPr lang="en-US" dirty="0"/>
          </a:p>
        </p:txBody>
      </p:sp>
    </p:spTree>
    <p:extLst>
      <p:ext uri="{BB962C8B-B14F-4D97-AF65-F5344CB8AC3E}">
        <p14:creationId xmlns:p14="http://schemas.microsoft.com/office/powerpoint/2010/main" val="26467209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8275" y="514350"/>
            <a:ext cx="4438650" cy="249713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Currently Estate Exam is reviewing at 3 and 1/2 months, and the Specialty Tax Unit is reviewing returns at about 2 months. WDSA allocation approvals are at 1 business 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have one item that is new in 2026 for Inheritance Tax.</a:t>
            </a:r>
          </a:p>
          <a:p>
            <a:endParaRPr lang="en-US" dirty="0"/>
          </a:p>
        </p:txBody>
      </p:sp>
    </p:spTree>
    <p:extLst>
      <p:ext uri="{BB962C8B-B14F-4D97-AF65-F5344CB8AC3E}">
        <p14:creationId xmlns:p14="http://schemas.microsoft.com/office/powerpoint/2010/main" val="3133987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969D49-0F1C-A68A-EE42-630E66775B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7A05AA-5112-5BDE-7832-42B057D870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AF6816-54E6-FFB7-FBBA-E55C1E4170F7}"/>
              </a:ext>
            </a:extLst>
          </p:cNvPr>
          <p:cNvSpPr>
            <a:spLocks noGrp="1"/>
          </p:cNvSpPr>
          <p:nvPr>
            <p:ph type="body" idx="1"/>
          </p:nvPr>
        </p:nvSpPr>
        <p:spPr/>
        <p:txBody>
          <a:bodyPr/>
          <a:lstStyle/>
          <a:p>
            <a:pPr marL="0" indent="0">
              <a:buFont typeface="Arial" panose="020B0604020202020204" pitchFamily="34" charset="0"/>
              <a:buNone/>
            </a:pPr>
            <a:r>
              <a:rPr lang="en-US" b="0" dirty="0"/>
              <a:t>This went into effect on January 17, 2026</a:t>
            </a:r>
          </a:p>
          <a:p>
            <a:pPr marL="0" indent="0">
              <a:buFont typeface="Arial" panose="020B0604020202020204" pitchFamily="34" charset="0"/>
              <a:buNone/>
            </a:pPr>
            <a:endParaRPr lang="en-US"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rgbClr val="FF0000"/>
                </a:solidFill>
                <a:effectLst/>
                <a:highlight>
                  <a:srgbClr val="FFFF00"/>
                </a:highlight>
                <a:latin typeface="+mn-lt"/>
                <a:ea typeface="+mn-ea"/>
                <a:cs typeface="+mn-cs"/>
              </a:rPr>
              <a:t>**While endowed community funds for municipalities, school districts and counties of the decedent are noted, they are held at Community Foundations, and those are spelled out in the law as well.  The PA Community Foundation Association has provided the ROW Association with a list of the Community Foundations that meet the requirements in the law, and they have that list on the Association website for Registers to share with any petitioner with an Intestate estate.</a:t>
            </a:r>
          </a:p>
          <a:p>
            <a:pPr marL="0" indent="0">
              <a:buFont typeface="Arial" panose="020B0604020202020204" pitchFamily="34" charset="0"/>
              <a:buNone/>
            </a:pPr>
            <a:endParaRPr lang="en-US" b="0" dirty="0"/>
          </a:p>
        </p:txBody>
      </p:sp>
      <p:sp>
        <p:nvSpPr>
          <p:cNvPr id="4" name="Slide Number Placeholder 3">
            <a:extLst>
              <a:ext uri="{FF2B5EF4-FFF2-40B4-BE49-F238E27FC236}">
                <a16:creationId xmlns:a16="http://schemas.microsoft.com/office/drawing/2014/main" id="{C5D6AC90-403B-37A1-F20D-5348DF2EB2B0}"/>
              </a:ext>
            </a:extLst>
          </p:cNvPr>
          <p:cNvSpPr>
            <a:spLocks noGrp="1"/>
          </p:cNvSpPr>
          <p:nvPr>
            <p:ph type="sldNum" sz="quarter" idx="5"/>
          </p:nvPr>
        </p:nvSpPr>
        <p:spPr/>
        <p:txBody>
          <a:bodyPr/>
          <a:lstStyle/>
          <a:p>
            <a:fld id="{EEB2FCBB-87A6-418F-871A-8A340638FED9}" type="slidenum">
              <a:rPr lang="en-US" smtClean="0"/>
              <a:t>5</a:t>
            </a:fld>
            <a:endParaRPr lang="en-US"/>
          </a:p>
        </p:txBody>
      </p:sp>
    </p:spTree>
    <p:extLst>
      <p:ext uri="{BB962C8B-B14F-4D97-AF65-F5344CB8AC3E}">
        <p14:creationId xmlns:p14="http://schemas.microsoft.com/office/powerpoint/2010/main" val="1103056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Financial Institution Payouts:</a:t>
            </a:r>
            <a:r>
              <a:rPr lang="en-US" sz="1200" b="0" i="0" kern="1200" dirty="0">
                <a:solidFill>
                  <a:schemeClr val="tx1"/>
                </a:solidFill>
                <a:effectLst/>
                <a:latin typeface="+mn-lt"/>
                <a:ea typeface="+mn-ea"/>
                <a:cs typeface="+mn-cs"/>
              </a:rPr>
              <a:t> Banks and other financial institutions can now release up to </a:t>
            </a:r>
            <a:r>
              <a:rPr lang="en-US" sz="1200" b="1" i="0" kern="1200" dirty="0">
                <a:solidFill>
                  <a:schemeClr val="tx1"/>
                </a:solidFill>
                <a:effectLst/>
                <a:latin typeface="+mn-lt"/>
                <a:ea typeface="+mn-ea"/>
                <a:cs typeface="+mn-cs"/>
              </a:rPr>
              <a:t>$20,000</a:t>
            </a:r>
            <a:r>
              <a:rPr lang="en-US" sz="1200" b="0" i="0" kern="1200" dirty="0">
                <a:solidFill>
                  <a:schemeClr val="tx1"/>
                </a:solidFill>
                <a:effectLst/>
                <a:latin typeface="+mn-lt"/>
                <a:ea typeface="+mn-ea"/>
                <a:cs typeface="+mn-cs"/>
              </a:rPr>
              <a:t> (increased from $10,000) from a decedent’s deposit accounts directly to family members or a funeral director. This requires presenting an affidavit or a receipted funeral bill. This provision took effect approximately 60 days after enactment.</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If the funds exceed the funeral expenses, an Estate return will need to be filed so tax can be paid. </a:t>
            </a:r>
          </a:p>
          <a:p>
            <a:endParaRPr lang="en-US" sz="1200" b="0" i="0" kern="1200" dirty="0">
              <a:solidFill>
                <a:schemeClr val="tx1"/>
              </a:solidFill>
              <a:effectLst/>
              <a:latin typeface="+mn-lt"/>
              <a:ea typeface="+mn-ea"/>
              <a:cs typeface="+mn-cs"/>
            </a:endParaRPr>
          </a:p>
          <a:p>
            <a:r>
              <a:rPr lang="en-US" sz="1200" b="1" i="0" kern="1200" dirty="0">
                <a:solidFill>
                  <a:schemeClr val="tx1"/>
                </a:solidFill>
                <a:effectLst/>
                <a:latin typeface="+mn-lt"/>
                <a:ea typeface="+mn-ea"/>
                <a:cs typeface="+mn-cs"/>
              </a:rPr>
              <a:t>Unclaimed Property Claims:</a:t>
            </a:r>
            <a:r>
              <a:rPr lang="en-US" sz="1200" b="0" i="0" kern="1200" dirty="0">
                <a:solidFill>
                  <a:schemeClr val="tx1"/>
                </a:solidFill>
                <a:effectLst/>
                <a:latin typeface="+mn-lt"/>
                <a:ea typeface="+mn-ea"/>
                <a:cs typeface="+mn-cs"/>
              </a:rPr>
              <a:t> Heirs can now claim up to </a:t>
            </a:r>
            <a:r>
              <a:rPr lang="en-US" sz="1200" b="1" i="0" kern="1200" dirty="0">
                <a:solidFill>
                  <a:schemeClr val="tx1"/>
                </a:solidFill>
                <a:effectLst/>
                <a:latin typeface="+mn-lt"/>
                <a:ea typeface="+mn-ea"/>
                <a:cs typeface="+mn-cs"/>
              </a:rPr>
              <a:t>$20,000</a:t>
            </a:r>
            <a:r>
              <a:rPr lang="en-US" sz="1200" b="0" i="0" kern="1200" dirty="0">
                <a:solidFill>
                  <a:schemeClr val="tx1"/>
                </a:solidFill>
                <a:effectLst/>
                <a:latin typeface="+mn-lt"/>
                <a:ea typeface="+mn-ea"/>
                <a:cs typeface="+mn-cs"/>
              </a:rPr>
              <a:t> (increased from $11,000) of unclaimed property held by the Pennsylvania Treasury using a notarized relationship affidavit, without opening a formal estate. This change becomes effective </a:t>
            </a:r>
            <a:r>
              <a:rPr lang="en-US" sz="1200" b="1" i="0" kern="1200" dirty="0">
                <a:solidFill>
                  <a:schemeClr val="tx1"/>
                </a:solidFill>
                <a:effectLst/>
                <a:latin typeface="+mn-lt"/>
                <a:ea typeface="+mn-ea"/>
                <a:cs typeface="+mn-cs"/>
              </a:rPr>
              <a:t>May 25, 2026</a:t>
            </a:r>
            <a:r>
              <a:rPr lang="en-US" sz="1200" b="0" i="0" kern="1200" dirty="0">
                <a:solidFill>
                  <a:schemeClr val="tx1"/>
                </a:solidFill>
                <a:effectLst/>
                <a:latin typeface="+mn-lt"/>
                <a:ea typeface="+mn-ea"/>
                <a:cs typeface="+mn-cs"/>
              </a:rPr>
              <a:t> (180 days after enactment).</a:t>
            </a:r>
          </a:p>
          <a:p>
            <a:endParaRPr lang="en-US" dirty="0"/>
          </a:p>
        </p:txBody>
      </p:sp>
      <p:sp>
        <p:nvSpPr>
          <p:cNvPr id="4" name="Slide Number Placeholder 3"/>
          <p:cNvSpPr>
            <a:spLocks noGrp="1"/>
          </p:cNvSpPr>
          <p:nvPr>
            <p:ph type="sldNum" sz="quarter" idx="5"/>
          </p:nvPr>
        </p:nvSpPr>
        <p:spPr/>
        <p:txBody>
          <a:bodyPr/>
          <a:lstStyle/>
          <a:p>
            <a:fld id="{EEB2FCBB-87A6-418F-871A-8A340638FED9}" type="slidenum">
              <a:rPr lang="en-US" smtClean="0"/>
              <a:t>6</a:t>
            </a:fld>
            <a:endParaRPr lang="en-US"/>
          </a:p>
        </p:txBody>
      </p:sp>
    </p:spTree>
    <p:extLst>
      <p:ext uri="{BB962C8B-B14F-4D97-AF65-F5344CB8AC3E}">
        <p14:creationId xmlns:p14="http://schemas.microsoft.com/office/powerpoint/2010/main" val="40957199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38275" y="514350"/>
            <a:ext cx="4438650" cy="2497138"/>
          </a:xfrm>
        </p:spPr>
      </p:sp>
      <p:sp>
        <p:nvSpPr>
          <p:cNvPr id="3" name="Notes Placeholder 2"/>
          <p:cNvSpPr>
            <a:spLocks noGrp="1"/>
          </p:cNvSpPr>
          <p:nvPr>
            <p:ph type="body" idx="1"/>
          </p:nvPr>
        </p:nvSpPr>
        <p:spPr/>
        <p:txBody>
          <a:bodyPr/>
          <a:lstStyle/>
          <a:p>
            <a:r>
              <a:rPr lang="en-US" dirty="0"/>
              <a:t>Our next section is general information and reminders for payments and receipts. </a:t>
            </a:r>
          </a:p>
        </p:txBody>
      </p:sp>
    </p:spTree>
    <p:extLst>
      <p:ext uri="{BB962C8B-B14F-4D97-AF65-F5344CB8AC3E}">
        <p14:creationId xmlns:p14="http://schemas.microsoft.com/office/powerpoint/2010/main" val="30763441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US" sz="1200" b="0" i="0" u="none" strike="noStrike" baseline="0" dirty="0">
              <a:solidFill>
                <a:srgbClr val="000000"/>
              </a:solidFill>
              <a:latin typeface="+mn-lt"/>
            </a:endParaRPr>
          </a:p>
          <a:p>
            <a:r>
              <a:rPr lang="en-US" dirty="0"/>
              <a:t>As you may know, PATH moved to a managed payment system in January 2025. This system is very precise, so if you are not filling the receipts in our EXACT format, they are going to suspend. </a:t>
            </a:r>
          </a:p>
          <a:p>
            <a:endParaRPr lang="en-US" dirty="0"/>
          </a:p>
          <a:p>
            <a:r>
              <a:rPr lang="en-US" dirty="0"/>
              <a:t>We are unable to change our system to accommodate counties individual options. PATH is programed to work with every single tax that the Department of Revenue administers. Any changes we make to Inheritance Tax affects all of the other taxes.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00" dirty="0">
                <a:effectLst/>
                <a:latin typeface="Aptos" panose="020B0004020202020204" pitchFamily="34" charset="0"/>
                <a:ea typeface="Aptos" panose="020B0004020202020204" pitchFamily="34" charset="0"/>
                <a:cs typeface="Times New Roman" panose="02020603050405020304" pitchFamily="18" charset="0"/>
              </a:rPr>
              <a:t>Remember to check you your web notices, because if your transmission fails, that’s how you will be notified. They need to be resubmitted. You should let your vendor know to resend the WHOLE batch.</a:t>
            </a:r>
          </a:p>
          <a:p>
            <a:endParaRPr lang="en-US" dirty="0"/>
          </a:p>
        </p:txBody>
      </p:sp>
      <p:sp>
        <p:nvSpPr>
          <p:cNvPr id="4" name="Slide Number Placeholder 3"/>
          <p:cNvSpPr>
            <a:spLocks noGrp="1"/>
          </p:cNvSpPr>
          <p:nvPr>
            <p:ph type="sldNum" sz="quarter" idx="5"/>
          </p:nvPr>
        </p:nvSpPr>
        <p:spPr/>
        <p:txBody>
          <a:bodyPr/>
          <a:lstStyle/>
          <a:p>
            <a:fld id="{EEB2FCBB-87A6-418F-871A-8A340638FED9}" type="slidenum">
              <a:rPr lang="en-US" smtClean="0"/>
              <a:t>8</a:t>
            </a:fld>
            <a:endParaRPr lang="en-US"/>
          </a:p>
        </p:txBody>
      </p:sp>
    </p:spTree>
    <p:extLst>
      <p:ext uri="{BB962C8B-B14F-4D97-AF65-F5344CB8AC3E}">
        <p14:creationId xmlns:p14="http://schemas.microsoft.com/office/powerpoint/2010/main" val="2002666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Calibri" panose="020F0502020204030204" pitchFamily="34" charset="0"/>
              </a:rPr>
              <a:t>Here are examples using a fictitious county. (</a:t>
            </a:r>
            <a:r>
              <a:rPr lang="en-US" sz="1200" kern="100" dirty="0">
                <a:solidFill>
                  <a:schemeClr val="tx2"/>
                </a:solidFill>
                <a:effectLst/>
                <a:ea typeface="Aptos" panose="020B0004020202020204" pitchFamily="34" charset="0"/>
                <a:cs typeface="Times New Roman" panose="02020603050405020304" pitchFamily="18" charset="0"/>
              </a:rPr>
              <a:t>ROANOKE, County 77)</a:t>
            </a:r>
            <a:endParaRPr lang="en-US" sz="1200" dirty="0">
              <a:effectLst/>
              <a:latin typeface="Calibri" panose="020F0502020204030204" pitchFamily="34" charset="0"/>
              <a:ea typeface="Calibri" panose="020F0502020204030204" pitchFamily="34" charset="0"/>
            </a:endParaRPr>
          </a:p>
          <a:p>
            <a:endParaRPr lang="en-US" dirty="0"/>
          </a:p>
          <a:p>
            <a:r>
              <a:rPr lang="en-US" dirty="0"/>
              <a:t>And just a reminder, do not accept non-resident payments. </a:t>
            </a:r>
          </a:p>
        </p:txBody>
      </p:sp>
      <p:sp>
        <p:nvSpPr>
          <p:cNvPr id="4" name="Slide Number Placeholder 3"/>
          <p:cNvSpPr>
            <a:spLocks noGrp="1"/>
          </p:cNvSpPr>
          <p:nvPr>
            <p:ph type="sldNum" sz="quarter" idx="5"/>
          </p:nvPr>
        </p:nvSpPr>
        <p:spPr/>
        <p:txBody>
          <a:bodyPr/>
          <a:lstStyle/>
          <a:p>
            <a:fld id="{EEB2FCBB-87A6-418F-871A-8A340638FED9}" type="slidenum">
              <a:rPr lang="en-US" smtClean="0"/>
              <a:t>9</a:t>
            </a:fld>
            <a:endParaRPr lang="en-US"/>
          </a:p>
        </p:txBody>
      </p:sp>
    </p:spTree>
    <p:extLst>
      <p:ext uri="{BB962C8B-B14F-4D97-AF65-F5344CB8AC3E}">
        <p14:creationId xmlns:p14="http://schemas.microsoft.com/office/powerpoint/2010/main" val="41178348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9.xml"/><Relationship Id="rId1" Type="http://schemas.openxmlformats.org/officeDocument/2006/relationships/tags" Target="../tags/tag88.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9.xml"/><Relationship Id="rId1" Type="http://schemas.openxmlformats.org/officeDocument/2006/relationships/tags" Target="../tags/tag89.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0.xml"/><Relationship Id="rId1" Type="http://schemas.openxmlformats.org/officeDocument/2006/relationships/tags" Target="../tags/tag91.xml"/><Relationship Id="rId5" Type="http://schemas.openxmlformats.org/officeDocument/2006/relationships/image" Target="../media/image12.emf"/><Relationship Id="rId4" Type="http://schemas.openxmlformats.org/officeDocument/2006/relationships/image" Target="../media/image2.png"/></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0.xml"/><Relationship Id="rId1" Type="http://schemas.openxmlformats.org/officeDocument/2006/relationships/tags" Target="../tags/tag92.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0.xml"/><Relationship Id="rId1" Type="http://schemas.openxmlformats.org/officeDocument/2006/relationships/tags" Target="../tags/tag93.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0.xml"/><Relationship Id="rId1" Type="http://schemas.openxmlformats.org/officeDocument/2006/relationships/tags" Target="../tags/tag94.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0.xml"/><Relationship Id="rId1" Type="http://schemas.openxmlformats.org/officeDocument/2006/relationships/tags" Target="../tags/tag95.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0.xml"/><Relationship Id="rId1" Type="http://schemas.openxmlformats.org/officeDocument/2006/relationships/tags" Target="../tags/tag96.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0.xml"/><Relationship Id="rId1" Type="http://schemas.openxmlformats.org/officeDocument/2006/relationships/tags" Target="../tags/tag97.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0.xml"/><Relationship Id="rId1" Type="http://schemas.openxmlformats.org/officeDocument/2006/relationships/tags" Target="../tags/tag98.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0.xml"/><Relationship Id="rId1" Type="http://schemas.openxmlformats.org/officeDocument/2006/relationships/tags" Target="../tags/tag99.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0.xml"/><Relationship Id="rId1" Type="http://schemas.openxmlformats.org/officeDocument/2006/relationships/tags" Target="../tags/tag100.xml"/></Relationships>
</file>

<file path=ppt/slideLayouts/_rels/slideLayout1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1.xml"/><Relationship Id="rId1" Type="http://schemas.openxmlformats.org/officeDocument/2006/relationships/tags" Target="../tags/tag102.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1.xml"/><Relationship Id="rId1" Type="http://schemas.openxmlformats.org/officeDocument/2006/relationships/tags" Target="../tags/tag103.xml"/></Relationships>
</file>

<file path=ppt/slideLayouts/_rels/slideLayout1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1.xml"/><Relationship Id="rId1" Type="http://schemas.openxmlformats.org/officeDocument/2006/relationships/tags" Target="../tags/tag104.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1.xml"/><Relationship Id="rId1" Type="http://schemas.openxmlformats.org/officeDocument/2006/relationships/tags" Target="../tags/tag105.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1.xml"/><Relationship Id="rId1" Type="http://schemas.openxmlformats.org/officeDocument/2006/relationships/tags" Target="../tags/tag106.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1.xml"/><Relationship Id="rId1" Type="http://schemas.openxmlformats.org/officeDocument/2006/relationships/tags" Target="../tags/tag107.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2.xml"/><Relationship Id="rId1" Type="http://schemas.openxmlformats.org/officeDocument/2006/relationships/tags" Target="../tags/tag13.xml"/></Relationships>
</file>

<file path=ppt/slideLayouts/_rels/slideLayout1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1.xml"/><Relationship Id="rId1" Type="http://schemas.openxmlformats.org/officeDocument/2006/relationships/tags" Target="../tags/tag108.xml"/></Relationships>
</file>

<file path=ppt/slideLayouts/_rels/slideLayout1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1.xml"/><Relationship Id="rId1" Type="http://schemas.openxmlformats.org/officeDocument/2006/relationships/tags" Target="../tags/tag109.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1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1.xml"/><Relationship Id="rId1" Type="http://schemas.openxmlformats.org/officeDocument/2006/relationships/tags" Target="../tags/tag110.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1.xml"/><Relationship Id="rId1" Type="http://schemas.openxmlformats.org/officeDocument/2006/relationships/tags" Target="../tags/tag111.xml"/></Relationships>
</file>

<file path=ppt/slideLayouts/_rels/slideLayout12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png"/><Relationship Id="rId2" Type="http://schemas.openxmlformats.org/officeDocument/2006/relationships/slideMaster" Target="../slideMasters/slideMaster12.xml"/><Relationship Id="rId1" Type="http://schemas.openxmlformats.org/officeDocument/2006/relationships/tags" Target="../tags/tag113.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2.xml"/><Relationship Id="rId1" Type="http://schemas.openxmlformats.org/officeDocument/2006/relationships/tags" Target="../tags/tag114.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2.xml"/><Relationship Id="rId1" Type="http://schemas.openxmlformats.org/officeDocument/2006/relationships/tags" Target="../tags/tag115.xml"/></Relationships>
</file>

<file path=ppt/slideLayouts/_rels/slideLayout12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116.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2.xml"/><Relationship Id="rId1" Type="http://schemas.openxmlformats.org/officeDocument/2006/relationships/tags" Target="../tags/tag117.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14.xml"/></Relationships>
</file>

<file path=ppt/slideLayouts/_rels/slideLayout1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2.xml"/><Relationship Id="rId1" Type="http://schemas.openxmlformats.org/officeDocument/2006/relationships/tags" Target="../tags/tag118.xml"/></Relationships>
</file>

<file path=ppt/slideLayouts/_rels/slideLayout1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2.xml"/><Relationship Id="rId1" Type="http://schemas.openxmlformats.org/officeDocument/2006/relationships/tags" Target="../tags/tag119.xml"/></Relationships>
</file>

<file path=ppt/slideLayouts/_rels/slideLayout1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2.xml"/><Relationship Id="rId1" Type="http://schemas.openxmlformats.org/officeDocument/2006/relationships/tags" Target="../tags/tag120.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1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2.xml"/><Relationship Id="rId1" Type="http://schemas.openxmlformats.org/officeDocument/2006/relationships/tags" Target="../tags/tag121.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2.xml"/><Relationship Id="rId1" Type="http://schemas.openxmlformats.org/officeDocument/2006/relationships/tags" Target="../tags/tag122.xml"/></Relationships>
</file>

<file path=ppt/slideLayouts/_rels/slideLayout136.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png"/><Relationship Id="rId2" Type="http://schemas.openxmlformats.org/officeDocument/2006/relationships/slideMaster" Target="../slideMasters/slideMaster13.xml"/><Relationship Id="rId1" Type="http://schemas.openxmlformats.org/officeDocument/2006/relationships/tags" Target="../tags/tag12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Layouts/_rels/slideLayout1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3.xml"/><Relationship Id="rId1" Type="http://schemas.openxmlformats.org/officeDocument/2006/relationships/tags" Target="../tags/tag125.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3.xml"/><Relationship Id="rId1" Type="http://schemas.openxmlformats.org/officeDocument/2006/relationships/tags" Target="../tags/tag126.xml"/></Relationships>
</file>

<file path=ppt/slideLayouts/_rels/slideLayout1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3.xml"/><Relationship Id="rId1" Type="http://schemas.openxmlformats.org/officeDocument/2006/relationships/tags" Target="../tags/tag127.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15.xml"/></Relationships>
</file>

<file path=ppt/slideLayouts/_rels/slideLayout1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3.xml"/><Relationship Id="rId1" Type="http://schemas.openxmlformats.org/officeDocument/2006/relationships/tags" Target="../tags/tag128.xml"/></Relationships>
</file>

<file path=ppt/slideLayouts/_rels/slideLayout1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3.xml"/><Relationship Id="rId1" Type="http://schemas.openxmlformats.org/officeDocument/2006/relationships/tags" Target="../tags/tag129.xml"/></Relationships>
</file>

<file path=ppt/slideLayouts/_rels/slideLayout1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3.xml"/><Relationship Id="rId1" Type="http://schemas.openxmlformats.org/officeDocument/2006/relationships/tags" Target="../tags/tag130.xml"/></Relationships>
</file>

<file path=ppt/slideLayouts/_rels/slideLayout1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3.xml"/><Relationship Id="rId1" Type="http://schemas.openxmlformats.org/officeDocument/2006/relationships/tags" Target="../tags/tag131.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1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3.xml"/><Relationship Id="rId1" Type="http://schemas.openxmlformats.org/officeDocument/2006/relationships/tags" Target="../tags/tag132.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3.xml"/><Relationship Id="rId1" Type="http://schemas.openxmlformats.org/officeDocument/2006/relationships/tags" Target="../tags/tag133.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png"/><Relationship Id="rId2" Type="http://schemas.openxmlformats.org/officeDocument/2006/relationships/slideMaster" Target="../slideMasters/slideMaster14.xml"/><Relationship Id="rId1" Type="http://schemas.openxmlformats.org/officeDocument/2006/relationships/tags" Target="../tags/tag13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4.xml"/><Relationship Id="rId1" Type="http://schemas.openxmlformats.org/officeDocument/2006/relationships/tags" Target="../tags/tag136.xml"/></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4.xml"/><Relationship Id="rId1" Type="http://schemas.openxmlformats.org/officeDocument/2006/relationships/tags" Target="../tags/tag137.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16.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4.xml"/><Relationship Id="rId1" Type="http://schemas.openxmlformats.org/officeDocument/2006/relationships/tags" Target="../tags/tag138.xml"/></Relationships>
</file>

<file path=ppt/slideLayouts/_rels/slideLayout1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4.xml"/><Relationship Id="rId1" Type="http://schemas.openxmlformats.org/officeDocument/2006/relationships/tags" Target="../tags/tag139.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4.xml"/><Relationship Id="rId1" Type="http://schemas.openxmlformats.org/officeDocument/2006/relationships/tags" Target="../tags/tag140.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4.xml"/><Relationship Id="rId1" Type="http://schemas.openxmlformats.org/officeDocument/2006/relationships/tags" Target="../tags/tag141.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4.xml"/><Relationship Id="rId1" Type="http://schemas.openxmlformats.org/officeDocument/2006/relationships/tags" Target="../tags/tag142.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1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4.xml"/><Relationship Id="rId1" Type="http://schemas.openxmlformats.org/officeDocument/2006/relationships/tags" Target="../tags/tag143.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4.xml"/><Relationship Id="rId1" Type="http://schemas.openxmlformats.org/officeDocument/2006/relationships/tags" Target="../tags/tag14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17.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1.jpeg"/><Relationship Id="rId2" Type="http://schemas.openxmlformats.org/officeDocument/2006/relationships/slideMaster" Target="../slideMasters/slideMaster15.xml"/><Relationship Id="rId1" Type="http://schemas.openxmlformats.org/officeDocument/2006/relationships/tags" Target="../tags/tag146.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5.xml"/><Relationship Id="rId1" Type="http://schemas.openxmlformats.org/officeDocument/2006/relationships/tags" Target="../tags/tag147.xml"/></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5.xml"/><Relationship Id="rId1" Type="http://schemas.openxmlformats.org/officeDocument/2006/relationships/tags" Target="../tags/tag148.xml"/></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5.xml"/><Relationship Id="rId1" Type="http://schemas.openxmlformats.org/officeDocument/2006/relationships/tags" Target="../tags/tag149.xml"/></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5.xml"/><Relationship Id="rId1" Type="http://schemas.openxmlformats.org/officeDocument/2006/relationships/tags" Target="../tags/tag150.xml"/></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5.xml"/><Relationship Id="rId1" Type="http://schemas.openxmlformats.org/officeDocument/2006/relationships/tags" Target="../tags/tag151.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5.xml"/><Relationship Id="rId1" Type="http://schemas.openxmlformats.org/officeDocument/2006/relationships/tags" Target="../tags/tag152.xml"/></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5.xml"/><Relationship Id="rId1" Type="http://schemas.openxmlformats.org/officeDocument/2006/relationships/tags" Target="../tags/tag153.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5.xml"/><Relationship Id="rId1" Type="http://schemas.openxmlformats.org/officeDocument/2006/relationships/tags" Target="../tags/tag15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5.xml"/><Relationship Id="rId1" Type="http://schemas.openxmlformats.org/officeDocument/2006/relationships/tags" Target="../tags/tag155.xml"/></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slideMaster" Target="../slideMasters/slideMaster16.xml"/><Relationship Id="rId1" Type="http://schemas.openxmlformats.org/officeDocument/2006/relationships/tags" Target="../tags/tag157.xml"/><Relationship Id="rId4" Type="http://schemas.openxmlformats.org/officeDocument/2006/relationships/image" Target="../media/image1.png"/></Relationships>
</file>

<file path=ppt/slideLayouts/_rels/slideLayout1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6.xml"/><Relationship Id="rId1" Type="http://schemas.openxmlformats.org/officeDocument/2006/relationships/tags" Target="../tags/tag158.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6.xml"/><Relationship Id="rId1" Type="http://schemas.openxmlformats.org/officeDocument/2006/relationships/tags" Target="../tags/tag159.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6.xml"/><Relationship Id="rId1" Type="http://schemas.openxmlformats.org/officeDocument/2006/relationships/tags" Target="../tags/tag160.xml"/></Relationships>
</file>

<file path=ppt/slideLayouts/_rels/slideLayout1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6.xml"/><Relationship Id="rId1" Type="http://schemas.openxmlformats.org/officeDocument/2006/relationships/tags" Target="../tags/tag161.xml"/></Relationships>
</file>

<file path=ppt/slideLayouts/_rels/slideLayout1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6.xml"/><Relationship Id="rId1" Type="http://schemas.openxmlformats.org/officeDocument/2006/relationships/tags" Target="../tags/tag162.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6.xml"/><Relationship Id="rId1" Type="http://schemas.openxmlformats.org/officeDocument/2006/relationships/tags" Target="../tags/tag163.xml"/></Relationships>
</file>

<file path=ppt/slideLayouts/_rels/slideLayout1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6.xml"/><Relationship Id="rId1" Type="http://schemas.openxmlformats.org/officeDocument/2006/relationships/tags" Target="../tags/tag164.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6.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8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6.xml"/><Relationship Id="rId1" Type="http://schemas.openxmlformats.org/officeDocument/2006/relationships/tags" Target="../tags/tag165.xml"/></Relationships>
</file>

<file path=ppt/slideLayouts/_rels/slideLayout1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6.xml"/><Relationship Id="rId1" Type="http://schemas.openxmlformats.org/officeDocument/2006/relationships/tags" Target="../tags/tag166.xml"/></Relationships>
</file>

<file path=ppt/slideLayouts/_rels/slideLayout18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17.xml"/><Relationship Id="rId1" Type="http://schemas.openxmlformats.org/officeDocument/2006/relationships/tags" Target="../tags/tag167.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1.jpeg"/></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7.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7.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7.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7.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7.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7.xml"/></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18.xml"/><Relationship Id="rId1" Type="http://schemas.openxmlformats.org/officeDocument/2006/relationships/tags" Target="../tags/tag16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1.jpeg"/></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8.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8.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8.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8.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8.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8.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8.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png"/><Relationship Id="rId2" Type="http://schemas.openxmlformats.org/officeDocument/2006/relationships/slideMaster" Target="../slideMasters/slideMaster3.xml"/><Relationship Id="rId1" Type="http://schemas.openxmlformats.org/officeDocument/2006/relationships/tags" Target="../tags/tag2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3.xml"/><Relationship Id="rId1" Type="http://schemas.openxmlformats.org/officeDocument/2006/relationships/tags" Target="../tags/tag25.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3.xml"/><Relationship Id="rId1" Type="http://schemas.openxmlformats.org/officeDocument/2006/relationships/tags" Target="../tags/tag26.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27.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3.xml"/><Relationship Id="rId1" Type="http://schemas.openxmlformats.org/officeDocument/2006/relationships/tags" Target="../tags/tag28.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3.xml"/><Relationship Id="rId1" Type="http://schemas.openxmlformats.org/officeDocument/2006/relationships/tags" Target="../tags/tag29.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3.xml"/><Relationship Id="rId1" Type="http://schemas.openxmlformats.org/officeDocument/2006/relationships/tags" Target="../tags/tag30.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3.xml"/><Relationship Id="rId1" Type="http://schemas.openxmlformats.org/officeDocument/2006/relationships/tags" Target="../tags/tag3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3.xml"/><Relationship Id="rId1" Type="http://schemas.openxmlformats.org/officeDocument/2006/relationships/tags" Target="../tags/tag3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3.xml"/><Relationship Id="rId1" Type="http://schemas.openxmlformats.org/officeDocument/2006/relationships/tags" Target="../tags/tag3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png"/><Relationship Id="rId2" Type="http://schemas.openxmlformats.org/officeDocument/2006/relationships/slideMaster" Target="../slideMasters/slideMaster4.xml"/><Relationship Id="rId1" Type="http://schemas.openxmlformats.org/officeDocument/2006/relationships/tags" Target="../tags/tag35.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4.xml"/><Relationship Id="rId1" Type="http://schemas.openxmlformats.org/officeDocument/2006/relationships/tags" Target="../tags/tag36.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4.xml"/><Relationship Id="rId1" Type="http://schemas.openxmlformats.org/officeDocument/2006/relationships/tags" Target="../tags/tag37.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4.xml"/><Relationship Id="rId1" Type="http://schemas.openxmlformats.org/officeDocument/2006/relationships/tags" Target="../tags/tag38.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4.xml"/><Relationship Id="rId1" Type="http://schemas.openxmlformats.org/officeDocument/2006/relationships/tags" Target="../tags/tag39.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4.xml"/><Relationship Id="rId1" Type="http://schemas.openxmlformats.org/officeDocument/2006/relationships/tags" Target="../tags/tag40.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4.xml"/><Relationship Id="rId1" Type="http://schemas.openxmlformats.org/officeDocument/2006/relationships/tags" Target="../tags/tag4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4.xml"/><Relationship Id="rId1" Type="http://schemas.openxmlformats.org/officeDocument/2006/relationships/tags" Target="../tags/tag4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4.xml"/><Relationship Id="rId1" Type="http://schemas.openxmlformats.org/officeDocument/2006/relationships/tags" Target="../tags/tag4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4.xml"/><Relationship Id="rId1" Type="http://schemas.openxmlformats.org/officeDocument/2006/relationships/tags" Target="../tags/tag4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2.png"/><Relationship Id="rId2" Type="http://schemas.openxmlformats.org/officeDocument/2006/relationships/slideMaster" Target="../slideMasters/slideMaster5.xml"/><Relationship Id="rId1" Type="http://schemas.openxmlformats.org/officeDocument/2006/relationships/tags" Target="../tags/tag46.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5.xml"/><Relationship Id="rId1" Type="http://schemas.openxmlformats.org/officeDocument/2006/relationships/tags" Target="../tags/tag47.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5.xml"/><Relationship Id="rId1" Type="http://schemas.openxmlformats.org/officeDocument/2006/relationships/tags" Target="../tags/tag48.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5.xml"/><Relationship Id="rId1" Type="http://schemas.openxmlformats.org/officeDocument/2006/relationships/tags" Target="../tags/tag49.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5.xml"/><Relationship Id="rId1" Type="http://schemas.openxmlformats.org/officeDocument/2006/relationships/tags" Target="../tags/tag50.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5.xml"/><Relationship Id="rId1" Type="http://schemas.openxmlformats.org/officeDocument/2006/relationships/tags" Target="../tags/tag5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5.xml"/><Relationship Id="rId1" Type="http://schemas.openxmlformats.org/officeDocument/2006/relationships/tags" Target="../tags/tag52.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5.xml"/><Relationship Id="rId1" Type="http://schemas.openxmlformats.org/officeDocument/2006/relationships/tags" Target="../tags/tag5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5.xml"/><Relationship Id="rId1" Type="http://schemas.openxmlformats.org/officeDocument/2006/relationships/tags" Target="../tags/tag5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5.xml"/><Relationship Id="rId1" Type="http://schemas.openxmlformats.org/officeDocument/2006/relationships/tags" Target="../tags/tag5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image" Target="../media/image11.jpeg"/><Relationship Id="rId2" Type="http://schemas.openxmlformats.org/officeDocument/2006/relationships/slideMaster" Target="../slideMasters/slideMaster6.xml"/><Relationship Id="rId1" Type="http://schemas.openxmlformats.org/officeDocument/2006/relationships/tags" Target="../tags/tag5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6.xml"/><Relationship Id="rId1" Type="http://schemas.openxmlformats.org/officeDocument/2006/relationships/tags" Target="../tags/tag58.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6.xml"/><Relationship Id="rId1" Type="http://schemas.openxmlformats.org/officeDocument/2006/relationships/tags" Target="../tags/tag59.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6.xml"/><Relationship Id="rId1" Type="http://schemas.openxmlformats.org/officeDocument/2006/relationships/tags" Target="../tags/tag60.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6.xml"/><Relationship Id="rId1" Type="http://schemas.openxmlformats.org/officeDocument/2006/relationships/tags" Target="../tags/tag61.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6.xml"/><Relationship Id="rId1" Type="http://schemas.openxmlformats.org/officeDocument/2006/relationships/tags" Target="../tags/tag62.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6.xml"/><Relationship Id="rId1" Type="http://schemas.openxmlformats.org/officeDocument/2006/relationships/tags" Target="../tags/tag63.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6.xml"/><Relationship Id="rId1" Type="http://schemas.openxmlformats.org/officeDocument/2006/relationships/tags" Target="../tags/tag6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6.xml"/><Relationship Id="rId1" Type="http://schemas.openxmlformats.org/officeDocument/2006/relationships/tags" Target="../tags/tag65.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6.xml"/><Relationship Id="rId1" Type="http://schemas.openxmlformats.org/officeDocument/2006/relationships/tags" Target="../tags/tag66.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slideMaster" Target="../slideMasters/slideMaster7.xml"/><Relationship Id="rId1" Type="http://schemas.openxmlformats.org/officeDocument/2006/relationships/tags" Target="../tags/tag68.xml"/><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7.xml"/><Relationship Id="rId1" Type="http://schemas.openxmlformats.org/officeDocument/2006/relationships/tags" Target="../tags/tag69.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7.xml"/><Relationship Id="rId1" Type="http://schemas.openxmlformats.org/officeDocument/2006/relationships/tags" Target="../tags/tag70.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7.xml"/><Relationship Id="rId1" Type="http://schemas.openxmlformats.org/officeDocument/2006/relationships/tags" Target="../tags/tag7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7.xml"/><Relationship Id="rId1" Type="http://schemas.openxmlformats.org/officeDocument/2006/relationships/tags" Target="../tags/tag7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7.xml"/><Relationship Id="rId1" Type="http://schemas.openxmlformats.org/officeDocument/2006/relationships/tags" Target="../tags/tag7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7.xml"/><Relationship Id="rId1" Type="http://schemas.openxmlformats.org/officeDocument/2006/relationships/tags" Target="../tags/tag74.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7.xml"/><Relationship Id="rId1" Type="http://schemas.openxmlformats.org/officeDocument/2006/relationships/tags" Target="../tags/tag7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7.xml"/><Relationship Id="rId1" Type="http://schemas.openxmlformats.org/officeDocument/2006/relationships/tags" Target="../tags/tag76.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7.xml"/><Relationship Id="rId1" Type="http://schemas.openxmlformats.org/officeDocument/2006/relationships/tags" Target="../tags/tag77.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Master" Target="../slideMasters/slideMaster8.xml"/><Relationship Id="rId1" Type="http://schemas.openxmlformats.org/officeDocument/2006/relationships/tags" Target="../tags/tag7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1.jpe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6.jpeg"/><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slideMaster" Target="../slideMasters/slideMaster9.xml"/><Relationship Id="rId1" Type="http://schemas.openxmlformats.org/officeDocument/2006/relationships/tags" Target="../tags/tag80.xml"/><Relationship Id="rId4" Type="http://schemas.openxmlformats.org/officeDocument/2006/relationships/image" Target="../media/image1.png"/></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9.xml"/><Relationship Id="rId1" Type="http://schemas.openxmlformats.org/officeDocument/2006/relationships/tags" Target="../tags/tag81.xml"/></Relationships>
</file>

<file path=ppt/slideLayouts/_rels/slideLayout9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9.xml"/><Relationship Id="rId1" Type="http://schemas.openxmlformats.org/officeDocument/2006/relationships/tags" Target="../tags/tag82.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9.xml"/><Relationship Id="rId1" Type="http://schemas.openxmlformats.org/officeDocument/2006/relationships/tags" Target="../tags/tag83.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9.xml"/><Relationship Id="rId1" Type="http://schemas.openxmlformats.org/officeDocument/2006/relationships/tags" Target="../tags/tag84.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9.xml"/><Relationship Id="rId1" Type="http://schemas.openxmlformats.org/officeDocument/2006/relationships/tags" Target="../tags/tag85.xml"/></Relationships>
</file>

<file path=ppt/slideLayouts/_rels/slideLayout9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9.xml"/><Relationship Id="rId1" Type="http://schemas.openxmlformats.org/officeDocument/2006/relationships/tags" Target="../tags/tag86.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9.xml"/><Relationship Id="rId1" Type="http://schemas.openxmlformats.org/officeDocument/2006/relationships/tags" Target="../tags/tag8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3"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1524000" y="1122363"/>
            <a:ext cx="9144000" cy="2387600"/>
          </a:xfrm>
        </p:spPr>
        <p:txBody>
          <a:bodyPr anchor="b">
            <a:normAutofit/>
          </a:bodyPr>
          <a:lstStyle>
            <a:lvl1pPr algn="ctr">
              <a:defRPr sz="36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1800">
                <a:solidFill>
                  <a:srgbClr val="D59F0F"/>
                </a:solidFill>
                <a:latin typeface="Verdana" panose="020B0604030504040204" pitchFamily="34" charset="0"/>
                <a:ea typeface="Verdana" panose="020B0604030504040204" pitchFamily="34" charset="0"/>
                <a:cs typeface="Verdana" panose="020B060403050404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8256" y="371372"/>
            <a:ext cx="3355485" cy="638288"/>
          </a:xfrm>
          <a:prstGeom prst="rect">
            <a:avLst/>
          </a:prstGeom>
        </p:spPr>
      </p:pic>
      <p:sp>
        <p:nvSpPr>
          <p:cNvPr id="10" name="TextBox 9"/>
          <p:cNvSpPr txBox="1"/>
          <p:nvPr/>
        </p:nvSpPr>
        <p:spPr>
          <a:xfrm>
            <a:off x="-116153" y="6498400"/>
            <a:ext cx="2899813" cy="300082"/>
          </a:xfrm>
          <a:prstGeom prst="rect">
            <a:avLst/>
          </a:prstGeom>
          <a:noFill/>
        </p:spPr>
        <p:txBody>
          <a:bodyPr wrap="square" rtlCol="0">
            <a:spAutoFit/>
          </a:bodyPr>
          <a:lstStyle/>
          <a:p>
            <a:pPr algn="ctr"/>
            <a:r>
              <a:rPr lang="en-US" sz="1350" dirty="0">
                <a:solidFill>
                  <a:schemeClr val="bg1"/>
                </a:solidFill>
                <a:latin typeface="Verdana" panose="020B0604030504040204" pitchFamily="34" charset="0"/>
                <a:ea typeface="Verdana" panose="020B0604030504040204" pitchFamily="34" charset="0"/>
                <a:cs typeface="Verdana" panose="020B0604030504040204" pitchFamily="34" charset="0"/>
              </a:rPr>
              <a:t>www.revenue.pa.gov</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74111" y="6503208"/>
            <a:ext cx="423315" cy="295274"/>
          </a:xfrm>
          <a:prstGeom prst="rect">
            <a:avLst/>
          </a:prstGeom>
        </p:spPr>
      </p:pic>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ustDataLst>
      <p:tags r:id="rId1"/>
    </p:custDataLst>
    <p:extLst>
      <p:ext uri="{BB962C8B-B14F-4D97-AF65-F5344CB8AC3E}">
        <p14:creationId xmlns:p14="http://schemas.microsoft.com/office/powerpoint/2010/main" val="39425742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6" name="Slide Number Placeholder 5"/>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297908822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atin typeface="Verdana" panose="020B0604030504040204" pitchFamily="34" charset="0"/>
                <a:ea typeface="Verdana" panose="020B0604030504040204" pitchFamily="34" charset="0"/>
                <a:cs typeface="Verdana" panose="020B060403050404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extLst>
      <p:ext uri="{BB962C8B-B14F-4D97-AF65-F5344CB8AC3E}">
        <p14:creationId xmlns:p14="http://schemas.microsoft.com/office/powerpoint/2010/main" val="239099869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6" name="Slide Number Placeholder 5"/>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317543324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186081686"/>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3"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1524000" y="1122363"/>
            <a:ext cx="9144000" cy="2387600"/>
          </a:xfrm>
        </p:spPr>
        <p:txBody>
          <a:bodyPr anchor="b">
            <a:normAutofit/>
          </a:bodyPr>
          <a:lstStyle>
            <a:lvl1pPr algn="ctr">
              <a:defRPr sz="36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1800">
                <a:solidFill>
                  <a:srgbClr val="D59F0F"/>
                </a:solidFill>
                <a:latin typeface="Verdana" panose="020B0604030504040204" pitchFamily="34" charset="0"/>
                <a:ea typeface="Verdana" panose="020B0604030504040204" pitchFamily="34" charset="0"/>
                <a:cs typeface="Verdana" panose="020B060403050404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18256" y="371372"/>
            <a:ext cx="3355485" cy="638288"/>
          </a:xfrm>
          <a:prstGeom prst="rect">
            <a:avLst/>
          </a:prstGeom>
        </p:spPr>
      </p:pic>
      <p:sp>
        <p:nvSpPr>
          <p:cNvPr id="10" name="TextBox 9"/>
          <p:cNvSpPr txBox="1"/>
          <p:nvPr/>
        </p:nvSpPr>
        <p:spPr>
          <a:xfrm>
            <a:off x="-116153" y="6498400"/>
            <a:ext cx="2899813" cy="300082"/>
          </a:xfrm>
          <a:prstGeom prst="rect">
            <a:avLst/>
          </a:prstGeom>
          <a:noFill/>
        </p:spPr>
        <p:txBody>
          <a:bodyPr wrap="square" rtlCol="0">
            <a:spAutoFit/>
          </a:bodyPr>
          <a:lstStyle/>
          <a:p>
            <a:pPr algn="ctr"/>
            <a:r>
              <a:rPr lang="en-US" sz="1350" dirty="0">
                <a:solidFill>
                  <a:schemeClr val="bg1"/>
                </a:solidFill>
                <a:latin typeface="Verdana" panose="020B0604030504040204" pitchFamily="34" charset="0"/>
                <a:ea typeface="Verdana" panose="020B0604030504040204" pitchFamily="34" charset="0"/>
                <a:cs typeface="Verdana" panose="020B0604030504040204" pitchFamily="34" charset="0"/>
              </a:rPr>
              <a:t>www.revenue.pa.gov</a:t>
            </a: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674111" y="6503208"/>
            <a:ext cx="423315" cy="295274"/>
          </a:xfrm>
          <a:prstGeom prst="rect">
            <a:avLst/>
          </a:prstGeom>
        </p:spPr>
      </p:pic>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a:extLst>
              <a:ext uri="{FF2B5EF4-FFF2-40B4-BE49-F238E27FC236}">
                <a16:creationId xmlns:a16="http://schemas.microsoft.com/office/drawing/2014/main" id="{C6C59EDB-4967-78B6-849D-679DD7A4D5E2}"/>
              </a:ext>
            </a:extLst>
          </p:cNvPr>
          <p:cNvPicPr>
            <a:picLocks noChangeAspect="1"/>
          </p:cNvPicPr>
          <p:nvPr/>
        </p:nvPicPr>
        <p:blipFill>
          <a:blip r:embed="rId5"/>
          <a:stretch>
            <a:fillRect/>
          </a:stretch>
        </p:blipFill>
        <p:spPr>
          <a:xfrm>
            <a:off x="-1" y="151363"/>
            <a:ext cx="12192001" cy="6815962"/>
          </a:xfrm>
          <a:prstGeom prst="rect">
            <a:avLst/>
          </a:prstGeom>
        </p:spPr>
      </p:pic>
    </p:spTree>
    <p:custDataLst>
      <p:tags r:id="rId1"/>
    </p:custDataLst>
    <p:extLst>
      <p:ext uri="{BB962C8B-B14F-4D97-AF65-F5344CB8AC3E}">
        <p14:creationId xmlns:p14="http://schemas.microsoft.com/office/powerpoint/2010/main" val="155265008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
        <p:nvSpPr>
          <p:cNvPr id="7" name="Rectangle 6">
            <a:extLst>
              <a:ext uri="{FF2B5EF4-FFF2-40B4-BE49-F238E27FC236}">
                <a16:creationId xmlns:a16="http://schemas.microsoft.com/office/drawing/2014/main" id="{0CE222C7-21E2-51E8-5A7C-DA4C7DC05A80}"/>
              </a:ext>
            </a:extLst>
          </p:cNvPr>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8" name="Picture 7">
            <a:extLst>
              <a:ext uri="{FF2B5EF4-FFF2-40B4-BE49-F238E27FC236}">
                <a16:creationId xmlns:a16="http://schemas.microsoft.com/office/drawing/2014/main" id="{3F5693FA-88F1-78A2-67D9-EA3EB12B1BDC}"/>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custDataLst>
      <p:tags r:id="rId1"/>
    </p:custDataLst>
    <p:extLst>
      <p:ext uri="{BB962C8B-B14F-4D97-AF65-F5344CB8AC3E}">
        <p14:creationId xmlns:p14="http://schemas.microsoft.com/office/powerpoint/2010/main" val="3626544342"/>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defRPr sz="405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107648294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331192003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9" name="Slide Number Placeholder 8"/>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74699345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5" name="Slide Number Placeholder 4"/>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408323749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4" name="Slide Number Placeholder 3"/>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2779399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3435165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sz="2100">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1307640636"/>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atin typeface="Verdana" panose="020B0604030504040204" pitchFamily="34" charset="0"/>
                <a:ea typeface="Verdana" panose="020B0604030504040204" pitchFamily="34" charset="0"/>
                <a:cs typeface="Verdana" panose="020B060403050404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extLst>
      <p:ext uri="{BB962C8B-B14F-4D97-AF65-F5344CB8AC3E}">
        <p14:creationId xmlns:p14="http://schemas.microsoft.com/office/powerpoint/2010/main" val="370686806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6" name="Slide Number Placeholder 5"/>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300874106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71772430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3"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ctrTitle"/>
          </p:nvPr>
        </p:nvSpPr>
        <p:spPr>
          <a:xfrm>
            <a:off x="1524000" y="1122363"/>
            <a:ext cx="9144000" cy="2387600"/>
          </a:xfrm>
        </p:spPr>
        <p:txBody>
          <a:bodyPr anchor="b">
            <a:normAutofit/>
          </a:bodyPr>
          <a:lstStyle>
            <a:lvl1pPr algn="ctr">
              <a:defRPr sz="36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1800">
                <a:solidFill>
                  <a:srgbClr val="D59F0F"/>
                </a:solidFill>
                <a:latin typeface="Verdana" panose="020B0604030504040204" pitchFamily="34" charset="0"/>
                <a:ea typeface="Verdana" panose="020B0604030504040204" pitchFamily="34" charset="0"/>
                <a:cs typeface="Verdana" panose="020B060403050404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3363" y="371372"/>
            <a:ext cx="3240378" cy="638288"/>
          </a:xfrm>
          <a:prstGeom prst="rect">
            <a:avLst/>
          </a:prstGeom>
        </p:spPr>
      </p:pic>
      <p:sp>
        <p:nvSpPr>
          <p:cNvPr id="10" name="TextBox 9"/>
          <p:cNvSpPr txBox="1"/>
          <p:nvPr/>
        </p:nvSpPr>
        <p:spPr>
          <a:xfrm>
            <a:off x="-116153" y="6498400"/>
            <a:ext cx="2899813" cy="300082"/>
          </a:xfrm>
          <a:prstGeom prst="rect">
            <a:avLst/>
          </a:prstGeom>
          <a:noFill/>
        </p:spPr>
        <p:txBody>
          <a:bodyPr wrap="square" rtlCol="0">
            <a:spAutoFit/>
          </a:bodyPr>
          <a:lstStyle/>
          <a:p>
            <a:pPr algn="ctr"/>
            <a:r>
              <a:rPr lang="en-US" sz="1350" dirty="0">
                <a:solidFill>
                  <a:schemeClr val="bg1"/>
                </a:solidFill>
                <a:latin typeface="Verdana" panose="020B0604030504040204" pitchFamily="34" charset="0"/>
                <a:ea typeface="Verdana" panose="020B0604030504040204" pitchFamily="34" charset="0"/>
                <a:cs typeface="Verdana" panose="020B0604030504040204" pitchFamily="34" charset="0"/>
              </a:rPr>
              <a:t>www.revenue.pa.gov</a:t>
            </a:r>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custDataLst>
      <p:tags r:id="rId1"/>
    </p:custDataLst>
    <p:extLst>
      <p:ext uri="{BB962C8B-B14F-4D97-AF65-F5344CB8AC3E}">
        <p14:creationId xmlns:p14="http://schemas.microsoft.com/office/powerpoint/2010/main" val="95291484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6" name="Picture 5">
            <a:extLst>
              <a:ext uri="{FF2B5EF4-FFF2-40B4-BE49-F238E27FC236}">
                <a16:creationId xmlns:a16="http://schemas.microsoft.com/office/drawing/2014/main" id="{9602A0AD-6257-4273-86DA-C9A3CAA6250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custDataLst>
      <p:tags r:id="rId1"/>
    </p:custDataLst>
    <p:extLst>
      <p:ext uri="{BB962C8B-B14F-4D97-AF65-F5344CB8AC3E}">
        <p14:creationId xmlns:p14="http://schemas.microsoft.com/office/powerpoint/2010/main" val="356484964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defRPr sz="405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9811" y="371317"/>
            <a:ext cx="2049474" cy="491567"/>
          </a:xfrm>
          <a:prstGeom prst="rect">
            <a:avLst/>
          </a:prstGeom>
        </p:spPr>
      </p:pic>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2804696223"/>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1" name="Picture 10">
            <a:extLst>
              <a:ext uri="{FF2B5EF4-FFF2-40B4-BE49-F238E27FC236}">
                <a16:creationId xmlns:a16="http://schemas.microsoft.com/office/drawing/2014/main" id="{DCFF3728-8F90-4530-94A1-D9F1546062F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custDataLst>
      <p:tags r:id="rId1"/>
    </p:custDataLst>
    <p:extLst>
      <p:ext uri="{BB962C8B-B14F-4D97-AF65-F5344CB8AC3E}">
        <p14:creationId xmlns:p14="http://schemas.microsoft.com/office/powerpoint/2010/main" val="429416334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9" name="Slide Number Placeholder 8"/>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128513227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5" name="Slide Number Placeholder 4"/>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27750500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3"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ctrTitle"/>
          </p:nvPr>
        </p:nvSpPr>
        <p:spPr>
          <a:xfrm>
            <a:off x="1524000" y="1122363"/>
            <a:ext cx="9144000" cy="2387600"/>
          </a:xfrm>
        </p:spPr>
        <p:txBody>
          <a:bodyPr anchor="b">
            <a:normAutofit/>
          </a:bodyPr>
          <a:lstStyle>
            <a:lvl1pPr algn="ctr">
              <a:defRPr sz="36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1800">
                <a:solidFill>
                  <a:srgbClr val="D59F0F"/>
                </a:solidFill>
                <a:latin typeface="Verdana" panose="020B0604030504040204" pitchFamily="34" charset="0"/>
                <a:ea typeface="Verdana" panose="020B0604030504040204" pitchFamily="34" charset="0"/>
                <a:cs typeface="Verdana" panose="020B060403050404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33363" y="371372"/>
            <a:ext cx="3240378" cy="638288"/>
          </a:xfrm>
          <a:prstGeom prst="rect">
            <a:avLst/>
          </a:prstGeom>
        </p:spPr>
      </p:pic>
      <p:sp>
        <p:nvSpPr>
          <p:cNvPr id="10" name="TextBox 9"/>
          <p:cNvSpPr txBox="1"/>
          <p:nvPr/>
        </p:nvSpPr>
        <p:spPr>
          <a:xfrm>
            <a:off x="-116153" y="6498400"/>
            <a:ext cx="2899813" cy="300082"/>
          </a:xfrm>
          <a:prstGeom prst="rect">
            <a:avLst/>
          </a:prstGeom>
          <a:noFill/>
        </p:spPr>
        <p:txBody>
          <a:bodyPr wrap="square" rtlCol="0">
            <a:spAutoFit/>
          </a:bodyPr>
          <a:lstStyle/>
          <a:p>
            <a:pPr algn="ctr"/>
            <a:r>
              <a:rPr lang="en-US" sz="1350" dirty="0">
                <a:solidFill>
                  <a:schemeClr val="bg1"/>
                </a:solidFill>
                <a:latin typeface="Verdana" panose="020B0604030504040204" pitchFamily="34" charset="0"/>
                <a:ea typeface="Verdana" panose="020B0604030504040204" pitchFamily="34" charset="0"/>
                <a:cs typeface="Verdana" panose="020B0604030504040204" pitchFamily="34" charset="0"/>
              </a:rPr>
              <a:t>www.revenue.pa.gov</a:t>
            </a:r>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custDataLst>
      <p:tags r:id="rId1"/>
    </p:custDataLst>
    <p:extLst>
      <p:ext uri="{BB962C8B-B14F-4D97-AF65-F5344CB8AC3E}">
        <p14:creationId xmlns:p14="http://schemas.microsoft.com/office/powerpoint/2010/main" val="245369765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Slide Number Placeholder 3"/>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8" name="Picture 7">
            <a:extLst>
              <a:ext uri="{FF2B5EF4-FFF2-40B4-BE49-F238E27FC236}">
                <a16:creationId xmlns:a16="http://schemas.microsoft.com/office/drawing/2014/main" id="{51933BA1-008B-43A0-9A28-F605B4C9E3C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custDataLst>
      <p:tags r:id="rId1"/>
    </p:custDataLst>
    <p:extLst>
      <p:ext uri="{BB962C8B-B14F-4D97-AF65-F5344CB8AC3E}">
        <p14:creationId xmlns:p14="http://schemas.microsoft.com/office/powerpoint/2010/main" val="375615332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sz="2100">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193252671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atin typeface="Verdana" panose="020B0604030504040204" pitchFamily="34" charset="0"/>
                <a:ea typeface="Verdana" panose="020B0604030504040204" pitchFamily="34" charset="0"/>
                <a:cs typeface="Verdana" panose="020B060403050404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extLst>
      <p:ext uri="{BB962C8B-B14F-4D97-AF65-F5344CB8AC3E}">
        <p14:creationId xmlns:p14="http://schemas.microsoft.com/office/powerpoint/2010/main" val="141328331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6" name="Slide Number Placeholder 5"/>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721341590"/>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2240484697"/>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6" name="Picture 2" descr="T:\ShutterStock Photos\Computers and Devices\front view close up mouse and keyboard_95306116.jpg"/>
          <p:cNvPicPr>
            <a:picLocks noChangeAspect="1" noChangeArrowheads="1"/>
          </p:cNvPicPr>
          <p:nvPr/>
        </p:nvPicPr>
        <p:blipFill>
          <a:blip r:embed="rId3" cstate="print">
            <a:extLst>
              <a:ext uri="{28A0092B-C50C-407E-A947-70E740481C1C}">
                <a14:useLocalDpi xmlns:a14="http://schemas.microsoft.com/office/drawing/2010/main" val="0"/>
              </a:ext>
            </a:extLst>
          </a:blip>
          <a:srcRect t="29594"/>
          <a:stretch>
            <a:fillRect/>
          </a:stretch>
        </p:blipFill>
        <p:spPr bwMode="auto">
          <a:xfrm>
            <a:off x="-116153" y="1426973"/>
            <a:ext cx="12424305" cy="54405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0748" y="419119"/>
            <a:ext cx="2630502" cy="588733"/>
          </a:xfrm>
          <a:prstGeom prst="rect">
            <a:avLst/>
          </a:prstGeom>
        </p:spPr>
      </p:pic>
      <p:sp>
        <p:nvSpPr>
          <p:cNvPr id="10" name="TextBox 9"/>
          <p:cNvSpPr txBox="1"/>
          <p:nvPr/>
        </p:nvSpPr>
        <p:spPr>
          <a:xfrm>
            <a:off x="-116153" y="6498400"/>
            <a:ext cx="2899813" cy="300082"/>
          </a:xfrm>
          <a:prstGeom prst="rect">
            <a:avLst/>
          </a:prstGeom>
          <a:noFill/>
        </p:spPr>
        <p:txBody>
          <a:bodyPr wrap="square" rtlCol="0">
            <a:spAutoFit/>
          </a:bodyPr>
          <a:lstStyle/>
          <a:p>
            <a:pPr algn="ctr"/>
            <a:r>
              <a:rPr lang="en-US" sz="1350" b="1" dirty="0">
                <a:solidFill>
                  <a:schemeClr val="bg1"/>
                </a:solidFill>
                <a:latin typeface="Verdana" panose="020B0604030504040204" pitchFamily="34" charset="0"/>
                <a:ea typeface="Verdana" panose="020B0604030504040204" pitchFamily="34" charset="0"/>
                <a:cs typeface="Verdana" panose="020B0604030504040204" pitchFamily="34" charset="0"/>
              </a:rPr>
              <a:t>www.revenue.pa.gov</a:t>
            </a:r>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9642" y="6504467"/>
            <a:ext cx="332303" cy="332303"/>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51945" y="6473685"/>
            <a:ext cx="393869" cy="393869"/>
          </a:xfrm>
          <a:prstGeom prst="rect">
            <a:avLst/>
          </a:prstGeom>
        </p:spPr>
      </p:pic>
      <p:pic>
        <p:nvPicPr>
          <p:cNvPr id="15" name="Picture 14">
            <a:extLst>
              <a:ext uri="{FF2B5EF4-FFF2-40B4-BE49-F238E27FC236}">
                <a16:creationId xmlns:a16="http://schemas.microsoft.com/office/drawing/2014/main" id="{718DC928-D6CE-4A95-872D-035D6C552C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745814" y="6531053"/>
            <a:ext cx="295275" cy="295274"/>
          </a:xfrm>
          <a:prstGeom prst="rect">
            <a:avLst/>
          </a:prstGeom>
        </p:spPr>
      </p:pic>
      <p:sp>
        <p:nvSpPr>
          <p:cNvPr id="18" name="Title 1"/>
          <p:cNvSpPr>
            <a:spLocks noGrp="1"/>
          </p:cNvSpPr>
          <p:nvPr>
            <p:ph type="ctrTitle"/>
          </p:nvPr>
        </p:nvSpPr>
        <p:spPr>
          <a:xfrm>
            <a:off x="2209799" y="1426973"/>
            <a:ext cx="7772400" cy="1635092"/>
          </a:xfrm>
          <a:solidFill>
            <a:srgbClr val="002060"/>
          </a:solidFill>
          <a:ln w="76200">
            <a:miter lim="800000"/>
            <a:headEnd/>
            <a:tailEnd/>
          </a:ln>
          <a:effectLst>
            <a:glow rad="228600">
              <a:schemeClr val="accent1">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lIns="91440" tIns="0" rIns="91440" bIns="45720" rtlCol="0" anchor="ctr">
            <a:noAutofit/>
          </a:bodyPr>
          <a:lstStyle>
            <a:lvl1pPr algn="ctr">
              <a:defRPr sz="3600"/>
            </a:lvl1pPr>
          </a:lstStyle>
          <a:p>
            <a:pPr>
              <a:defRPr/>
            </a:pPr>
            <a:r>
              <a:rPr lang="en-US">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Click to edit Master title style</a:t>
            </a:r>
            <a:endParaRPr lang="en-US"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Tree>
    <p:custDataLst>
      <p:tags r:id="rId1"/>
    </p:custDataLst>
    <p:extLst>
      <p:ext uri="{BB962C8B-B14F-4D97-AF65-F5344CB8AC3E}">
        <p14:creationId xmlns:p14="http://schemas.microsoft.com/office/powerpoint/2010/main" val="516111098"/>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54791"/>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006086-40DF-4DD5-A098-AEEC44E0CCA6}" type="datetime1">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0204" y="346332"/>
            <a:ext cx="1886572" cy="443330"/>
          </a:xfrm>
          <a:prstGeom prst="rect">
            <a:avLst/>
          </a:prstGeom>
        </p:spPr>
      </p:pic>
    </p:spTree>
    <p:custDataLst>
      <p:tags r:id="rId1"/>
    </p:custDataLst>
    <p:extLst>
      <p:ext uri="{BB962C8B-B14F-4D97-AF65-F5344CB8AC3E}">
        <p14:creationId xmlns:p14="http://schemas.microsoft.com/office/powerpoint/2010/main" val="12459356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defRPr sz="405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AF9E3B-6752-4749-A5E9-FBB668169162}" type="datetime1">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2201314184"/>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Two Content">
    <p:bg>
      <p:bgPr>
        <a:gradFill rotWithShape="1">
          <a:gsLst>
            <a:gs pos="0">
              <a:srgbClr val="7E9EDD"/>
            </a:gs>
            <a:gs pos="73000">
              <a:schemeClr val="bg2">
                <a:tint val="98000"/>
                <a:satMod val="130000"/>
                <a:shade val="90000"/>
                <a:lumMod val="103000"/>
              </a:schemeClr>
            </a:gs>
            <a:gs pos="100000">
              <a:schemeClr val="bg2">
                <a:shade val="63000"/>
                <a:satMod val="120000"/>
              </a:schemeClr>
            </a:gs>
          </a:gsLst>
          <a:lin ang="5400000" scaled="0"/>
        </a:gradFill>
        <a:effectLst/>
      </p:bgPr>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305306905"/>
      </p:ext>
    </p:extLst>
  </p:cSld>
  <p:clrMapOvr>
    <a:overrideClrMapping bg1="lt1" tx1="dk1" bg2="lt2" tx2="dk2" accent1="accent1" accent2="accent2" accent3="accent3" accent4="accent4" accent5="accent5" accent6="accent6" hlink="hlink" folHlink="folHlink"/>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386F40-B049-466F-A1F0-BE9AB0FB9CFD}" type="datetime1">
              <a:rPr lang="en-US" smtClean="0"/>
              <a:t>7/8/2026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9" name="Slide Number Placeholder 8"/>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22831090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6"/>
          <p:cNvSpPr/>
          <p:nvPr userDrawn="1"/>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6" name="Picture 5">
            <a:extLst>
              <a:ext uri="{FF2B5EF4-FFF2-40B4-BE49-F238E27FC236}">
                <a16:creationId xmlns:a16="http://schemas.microsoft.com/office/drawing/2014/main" id="{9602A0AD-6257-4273-86DA-C9A3CAA6250D}"/>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custDataLst>
      <p:tags r:id="rId1"/>
    </p:custDataLst>
    <p:extLst>
      <p:ext uri="{BB962C8B-B14F-4D97-AF65-F5344CB8AC3E}">
        <p14:creationId xmlns:p14="http://schemas.microsoft.com/office/powerpoint/2010/main" val="76391343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199" y="501650"/>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ACC9EB30-2BBF-45BD-94D9-FF98B994F1E2}" type="datetime1">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Slide Number Placeholder 4"/>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383714274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4" name="Picture 3">
            <a:extLst>
              <a:ext uri="{FF2B5EF4-FFF2-40B4-BE49-F238E27FC236}">
                <a16:creationId xmlns:a16="http://schemas.microsoft.com/office/drawing/2014/main" id="{13B89152-27BA-46C5-9B30-F199F52D31A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custDataLst>
      <p:tags r:id="rId1"/>
    </p:custDataLst>
    <p:extLst>
      <p:ext uri="{BB962C8B-B14F-4D97-AF65-F5344CB8AC3E}">
        <p14:creationId xmlns:p14="http://schemas.microsoft.com/office/powerpoint/2010/main" val="56503939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sz="2100">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8D45DFD-4F1B-4851-A091-C5BD9E52352A}" type="datetime1">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Slide Number Placeholder 6"/>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3065211857"/>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atin typeface="Verdana" panose="020B0604030504040204" pitchFamily="34" charset="0"/>
                <a:ea typeface="Verdana" panose="020B0604030504040204" pitchFamily="34" charset="0"/>
                <a:cs typeface="Verdana" panose="020B060403050404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EA267FC-33C1-4E75-96BE-B0C719E22C7F}" type="datetime1">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extLst>
      <p:ext uri="{BB962C8B-B14F-4D97-AF65-F5344CB8AC3E}">
        <p14:creationId xmlns:p14="http://schemas.microsoft.com/office/powerpoint/2010/main" val="185544010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592982"/>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3C59DB-4E0F-482C-9ADA-96D9145A7514}" type="datetime1">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96342639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43BC9B-0023-43ED-B7EB-ADFFAC56DC5D}" type="datetime1">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24847172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6" name="Picture 2" descr="T:\ShutterStock Photos\Computers and Devices\front view close up mouse and keyboard_95306116.jpg"/>
          <p:cNvPicPr>
            <a:picLocks noChangeAspect="1" noChangeArrowheads="1"/>
          </p:cNvPicPr>
          <p:nvPr/>
        </p:nvPicPr>
        <p:blipFill>
          <a:blip r:embed="rId3" cstate="print">
            <a:extLst>
              <a:ext uri="{28A0092B-C50C-407E-A947-70E740481C1C}">
                <a14:useLocalDpi xmlns:a14="http://schemas.microsoft.com/office/drawing/2010/main" val="0"/>
              </a:ext>
            </a:extLst>
          </a:blip>
          <a:srcRect t="29594"/>
          <a:stretch>
            <a:fillRect/>
          </a:stretch>
        </p:blipFill>
        <p:spPr bwMode="auto">
          <a:xfrm>
            <a:off x="-116153" y="1426973"/>
            <a:ext cx="12424305" cy="54405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0748" y="419119"/>
            <a:ext cx="2630502" cy="588733"/>
          </a:xfrm>
          <a:prstGeom prst="rect">
            <a:avLst/>
          </a:prstGeom>
        </p:spPr>
      </p:pic>
      <p:sp>
        <p:nvSpPr>
          <p:cNvPr id="10" name="TextBox 9"/>
          <p:cNvSpPr txBox="1"/>
          <p:nvPr/>
        </p:nvSpPr>
        <p:spPr>
          <a:xfrm>
            <a:off x="-116153" y="6498400"/>
            <a:ext cx="2899813" cy="300082"/>
          </a:xfrm>
          <a:prstGeom prst="rect">
            <a:avLst/>
          </a:prstGeom>
          <a:noFill/>
        </p:spPr>
        <p:txBody>
          <a:bodyPr wrap="square" rtlCol="0">
            <a:spAutoFit/>
          </a:bodyPr>
          <a:lstStyle/>
          <a:p>
            <a:pPr algn="ctr"/>
            <a:r>
              <a:rPr lang="en-US" sz="1350" b="1" dirty="0">
                <a:solidFill>
                  <a:schemeClr val="bg1"/>
                </a:solidFill>
                <a:latin typeface="Verdana" panose="020B0604030504040204" pitchFamily="34" charset="0"/>
                <a:ea typeface="Verdana" panose="020B0604030504040204" pitchFamily="34" charset="0"/>
                <a:cs typeface="Verdana" panose="020B0604030504040204" pitchFamily="34" charset="0"/>
              </a:rPr>
              <a:t>www.revenue.pa.gov</a:t>
            </a:r>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9642" y="6504467"/>
            <a:ext cx="332303" cy="332303"/>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51945" y="6473685"/>
            <a:ext cx="393869" cy="393869"/>
          </a:xfrm>
          <a:prstGeom prst="rect">
            <a:avLst/>
          </a:prstGeom>
        </p:spPr>
      </p:pic>
      <p:pic>
        <p:nvPicPr>
          <p:cNvPr id="15" name="Picture 14">
            <a:extLst>
              <a:ext uri="{FF2B5EF4-FFF2-40B4-BE49-F238E27FC236}">
                <a16:creationId xmlns:a16="http://schemas.microsoft.com/office/drawing/2014/main" id="{718DC928-D6CE-4A95-872D-035D6C552C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745814" y="6531053"/>
            <a:ext cx="295275" cy="295274"/>
          </a:xfrm>
          <a:prstGeom prst="rect">
            <a:avLst/>
          </a:prstGeom>
        </p:spPr>
      </p:pic>
      <p:sp>
        <p:nvSpPr>
          <p:cNvPr id="18" name="Title 1"/>
          <p:cNvSpPr>
            <a:spLocks noGrp="1"/>
          </p:cNvSpPr>
          <p:nvPr>
            <p:ph type="ctrTitle"/>
          </p:nvPr>
        </p:nvSpPr>
        <p:spPr>
          <a:xfrm>
            <a:off x="2209799" y="1426973"/>
            <a:ext cx="7772400" cy="1635092"/>
          </a:xfrm>
          <a:solidFill>
            <a:srgbClr val="002060"/>
          </a:solidFill>
          <a:ln w="76200">
            <a:miter lim="800000"/>
            <a:headEnd/>
            <a:tailEnd/>
          </a:ln>
          <a:effectLst>
            <a:glow rad="228600">
              <a:schemeClr val="accent1">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lIns="91440" tIns="0" rIns="91440" bIns="45720" rtlCol="0" anchor="ctr">
            <a:noAutofit/>
          </a:bodyPr>
          <a:lstStyle>
            <a:lvl1pPr algn="ctr">
              <a:defRPr sz="3600"/>
            </a:lvl1pPr>
          </a:lstStyle>
          <a:p>
            <a:pPr>
              <a:defRPr/>
            </a:pPr>
            <a:r>
              <a:rPr lang="en-US">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Click to edit Master title style</a:t>
            </a:r>
            <a:endParaRPr lang="en-US"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Tree>
    <p:custDataLst>
      <p:tags r:id="rId1"/>
    </p:custDataLst>
    <p:extLst>
      <p:ext uri="{BB962C8B-B14F-4D97-AF65-F5344CB8AC3E}">
        <p14:creationId xmlns:p14="http://schemas.microsoft.com/office/powerpoint/2010/main" val="2073401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54791"/>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A88290-7DE1-4C83-9634-3AEBD6050B81}" type="datetime1">
              <a:rPr lang="en-US" smtClean="0"/>
              <a:t>7/8/2026</a:t>
            </a:fld>
            <a:endParaRPr lang="en-US"/>
          </a:p>
        </p:txBody>
      </p:sp>
      <p:sp>
        <p:nvSpPr>
          <p:cNvPr id="5" name="Footer Placeholder 4"/>
          <p:cNvSpPr>
            <a:spLocks noGrp="1"/>
          </p:cNvSpPr>
          <p:nvPr>
            <p:ph type="ftr" sz="quarter" idx="11"/>
          </p:nvPr>
        </p:nvSpPr>
        <p:spPr/>
        <p:txBody>
          <a:bodyPr/>
          <a:lstStyle/>
          <a:p>
            <a:r>
              <a:rPr lang="en-US"/>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0204" y="346332"/>
            <a:ext cx="1886572" cy="443330"/>
          </a:xfrm>
          <a:prstGeom prst="rect">
            <a:avLst/>
          </a:prstGeom>
        </p:spPr>
      </p:pic>
    </p:spTree>
    <p:custDataLst>
      <p:tags r:id="rId1"/>
    </p:custDataLst>
    <p:extLst>
      <p:ext uri="{BB962C8B-B14F-4D97-AF65-F5344CB8AC3E}">
        <p14:creationId xmlns:p14="http://schemas.microsoft.com/office/powerpoint/2010/main" val="98879146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defRPr sz="405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907872-DA22-4839-8211-AC1475A52A68}" type="datetime1">
              <a:rPr lang="en-US" smtClean="0"/>
              <a:t>7/8/2026</a:t>
            </a:fld>
            <a:endParaRPr lang="en-US"/>
          </a:p>
        </p:txBody>
      </p:sp>
      <p:sp>
        <p:nvSpPr>
          <p:cNvPr id="5" name="Footer Placeholder 4"/>
          <p:cNvSpPr>
            <a:spLocks noGrp="1"/>
          </p:cNvSpPr>
          <p:nvPr>
            <p:ph type="ftr" sz="quarter" idx="11"/>
          </p:nvPr>
        </p:nvSpPr>
        <p:spPr/>
        <p:txBody>
          <a:bodyPr/>
          <a:lstStyle/>
          <a:p>
            <a:r>
              <a:rPr lang="en-US"/>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256853070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13169"/>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497E374-55E8-4D89-9B6E-D414ACF2C4FA}" type="datetime1">
              <a:rPr lang="en-US" smtClean="0"/>
              <a:t>7/8/2026</a:t>
            </a:fld>
            <a:endParaRPr lang="en-US"/>
          </a:p>
        </p:txBody>
      </p:sp>
      <p:sp>
        <p:nvSpPr>
          <p:cNvPr id="6" name="Footer Placeholder 5"/>
          <p:cNvSpPr>
            <a:spLocks noGrp="1"/>
          </p:cNvSpPr>
          <p:nvPr>
            <p:ph type="ftr" sz="quarter" idx="11"/>
          </p:nvPr>
        </p:nvSpPr>
        <p:spPr/>
        <p:txBody>
          <a:bodyPr/>
          <a:lstStyle/>
          <a:p>
            <a:r>
              <a:rPr lang="en-US"/>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22836116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defRPr sz="405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9811" y="371317"/>
            <a:ext cx="2049474" cy="491567"/>
          </a:xfrm>
          <a:prstGeom prst="rect">
            <a:avLst/>
          </a:prstGeom>
        </p:spPr>
      </p:pic>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370197347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2E90A7-3BAF-405E-8F5A-3D7F6FD27920}" type="datetime1">
              <a:rPr lang="en-US" smtClean="0"/>
              <a:t>7/8/2026</a:t>
            </a:fld>
            <a:endParaRPr lang="en-US"/>
          </a:p>
        </p:txBody>
      </p:sp>
      <p:sp>
        <p:nvSpPr>
          <p:cNvPr id="8" name="Footer Placeholder 7"/>
          <p:cNvSpPr>
            <a:spLocks noGrp="1"/>
          </p:cNvSpPr>
          <p:nvPr>
            <p:ph type="ftr" sz="quarter" idx="11"/>
          </p:nvPr>
        </p:nvSpPr>
        <p:spPr/>
        <p:txBody>
          <a:bodyPr/>
          <a:lstStyle/>
          <a:p>
            <a:r>
              <a:rPr lang="en-US"/>
              <a:t>PAGE #</a:t>
            </a:r>
          </a:p>
        </p:txBody>
      </p:sp>
      <p:sp>
        <p:nvSpPr>
          <p:cNvPr id="12"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9" name="Slide Number Placeholder 8"/>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290209232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199" y="501650"/>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E54281BF-2C15-4479-8C40-D60CB3F41709}" type="datetime1">
              <a:rPr lang="en-US" smtClean="0"/>
              <a:t>7/8/2026</a:t>
            </a:fld>
            <a:endParaRPr lang="en-US"/>
          </a:p>
        </p:txBody>
      </p:sp>
      <p:sp>
        <p:nvSpPr>
          <p:cNvPr id="4" name="Footer Placeholder 3"/>
          <p:cNvSpPr>
            <a:spLocks noGrp="1"/>
          </p:cNvSpPr>
          <p:nvPr>
            <p:ph type="ftr" sz="quarter" idx="11"/>
          </p:nvPr>
        </p:nvSpPr>
        <p:spPr/>
        <p:txBody>
          <a:bodyPr/>
          <a:lstStyle/>
          <a:p>
            <a:r>
              <a:rPr lang="en-US"/>
              <a:t>PAGE #</a:t>
            </a:r>
          </a:p>
        </p:txBody>
      </p:sp>
      <p:sp>
        <p:nvSpPr>
          <p:cNvPr id="8"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Slide Number Placeholder 4"/>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1392619933"/>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C71C45-2634-4CEE-9B94-55CC8FAA88DB}" type="datetime1">
              <a:rPr lang="en-US" smtClean="0"/>
              <a:t>7/8/2026</a:t>
            </a:fld>
            <a:endParaRPr lang="en-US"/>
          </a:p>
        </p:txBody>
      </p:sp>
      <p:sp>
        <p:nvSpPr>
          <p:cNvPr id="3" name="Footer Placeholder 2"/>
          <p:cNvSpPr>
            <a:spLocks noGrp="1"/>
          </p:cNvSpPr>
          <p:nvPr>
            <p:ph type="ftr" sz="quarter" idx="11"/>
          </p:nvPr>
        </p:nvSpPr>
        <p:spPr/>
        <p:txBody>
          <a:bodyPr/>
          <a:lstStyle/>
          <a:p>
            <a:r>
              <a:rPr lang="en-US"/>
              <a:t>PAGE #</a:t>
            </a:r>
          </a:p>
        </p:txBody>
      </p:sp>
      <p:sp>
        <p:nvSpPr>
          <p:cNvPr id="7"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
        <p:nvSpPr>
          <p:cNvPr id="4" name="Slide Number Placeholder 3"/>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1687338326"/>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sz="2100">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381E3A6-8624-4338-97D9-3AFA986813A5}" type="datetime1">
              <a:rPr lang="en-US" smtClean="0"/>
              <a:t>7/8/2026</a:t>
            </a:fld>
            <a:endParaRPr lang="en-US"/>
          </a:p>
        </p:txBody>
      </p:sp>
      <p:sp>
        <p:nvSpPr>
          <p:cNvPr id="6" name="Footer Placeholder 5"/>
          <p:cNvSpPr>
            <a:spLocks noGrp="1"/>
          </p:cNvSpPr>
          <p:nvPr>
            <p:ph type="ftr" sz="quarter" idx="11"/>
          </p:nvPr>
        </p:nvSpPr>
        <p:spPr/>
        <p:txBody>
          <a:bodyPr/>
          <a:lstStyle/>
          <a:p>
            <a:r>
              <a:rPr lang="en-US"/>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Slide Number Placeholder 6"/>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59735680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atin typeface="Verdana" panose="020B0604030504040204" pitchFamily="34" charset="0"/>
                <a:ea typeface="Verdana" panose="020B0604030504040204" pitchFamily="34" charset="0"/>
                <a:cs typeface="Verdana" panose="020B060403050404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BDC05CF-6355-49D4-832D-589D61B77D6B}" type="datetime1">
              <a:rPr lang="en-US" smtClean="0"/>
              <a:t>7/8/2026</a:t>
            </a:fld>
            <a:endParaRPr lang="en-US"/>
          </a:p>
        </p:txBody>
      </p:sp>
      <p:sp>
        <p:nvSpPr>
          <p:cNvPr id="6" name="Footer Placeholder 5"/>
          <p:cNvSpPr>
            <a:spLocks noGrp="1"/>
          </p:cNvSpPr>
          <p:nvPr>
            <p:ph type="ftr" sz="quarter" idx="11"/>
          </p:nvPr>
        </p:nvSpPr>
        <p:spPr/>
        <p:txBody>
          <a:bodyPr/>
          <a:lstStyle/>
          <a:p>
            <a:r>
              <a:rPr lang="en-US"/>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extLst>
      <p:ext uri="{BB962C8B-B14F-4D97-AF65-F5344CB8AC3E}">
        <p14:creationId xmlns:p14="http://schemas.microsoft.com/office/powerpoint/2010/main" val="113733631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592982"/>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D80EF2-DAEA-441E-9F94-071A9BE1EFC7}" type="datetime1">
              <a:rPr lang="en-US" smtClean="0"/>
              <a:t>7/8/2026</a:t>
            </a:fld>
            <a:endParaRPr lang="en-US"/>
          </a:p>
        </p:txBody>
      </p:sp>
      <p:sp>
        <p:nvSpPr>
          <p:cNvPr id="5" name="Footer Placeholder 4"/>
          <p:cNvSpPr>
            <a:spLocks noGrp="1"/>
          </p:cNvSpPr>
          <p:nvPr>
            <p:ph type="ftr" sz="quarter" idx="11"/>
          </p:nvPr>
        </p:nvSpPr>
        <p:spPr/>
        <p:txBody>
          <a:bodyPr/>
          <a:lstStyle/>
          <a:p>
            <a:r>
              <a:rPr lang="en-US"/>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75592289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463C8F-9F93-453E-A28C-39010ACE5FCD}" type="datetime1">
              <a:rPr lang="en-US" smtClean="0"/>
              <a:t>7/8/2026</a:t>
            </a:fld>
            <a:endParaRPr lang="en-US"/>
          </a:p>
        </p:txBody>
      </p:sp>
      <p:sp>
        <p:nvSpPr>
          <p:cNvPr id="5" name="Footer Placeholder 4"/>
          <p:cNvSpPr>
            <a:spLocks noGrp="1"/>
          </p:cNvSpPr>
          <p:nvPr>
            <p:ph type="ftr" sz="quarter" idx="11"/>
          </p:nvPr>
        </p:nvSpPr>
        <p:spPr/>
        <p:txBody>
          <a:bodyPr/>
          <a:lstStyle/>
          <a:p>
            <a:r>
              <a:rPr lang="en-US"/>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89087174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6" name="Picture 2" descr="T:\ShutterStock Photos\Computers and Devices\front view close up mouse and keyboard_95306116.jpg"/>
          <p:cNvPicPr>
            <a:picLocks noChangeAspect="1" noChangeArrowheads="1"/>
          </p:cNvPicPr>
          <p:nvPr/>
        </p:nvPicPr>
        <p:blipFill>
          <a:blip r:embed="rId3" cstate="print">
            <a:extLst>
              <a:ext uri="{28A0092B-C50C-407E-A947-70E740481C1C}">
                <a14:useLocalDpi xmlns:a14="http://schemas.microsoft.com/office/drawing/2010/main" val="0"/>
              </a:ext>
            </a:extLst>
          </a:blip>
          <a:srcRect t="29594"/>
          <a:stretch>
            <a:fillRect/>
          </a:stretch>
        </p:blipFill>
        <p:spPr bwMode="auto">
          <a:xfrm>
            <a:off x="-116153" y="1426973"/>
            <a:ext cx="12424305" cy="54405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0748" y="419119"/>
            <a:ext cx="2630502" cy="588733"/>
          </a:xfrm>
          <a:prstGeom prst="rect">
            <a:avLst/>
          </a:prstGeom>
        </p:spPr>
      </p:pic>
      <p:sp>
        <p:nvSpPr>
          <p:cNvPr id="10" name="TextBox 9"/>
          <p:cNvSpPr txBox="1"/>
          <p:nvPr/>
        </p:nvSpPr>
        <p:spPr>
          <a:xfrm>
            <a:off x="-116153" y="6498400"/>
            <a:ext cx="2899813" cy="300082"/>
          </a:xfrm>
          <a:prstGeom prst="rect">
            <a:avLst/>
          </a:prstGeom>
          <a:noFill/>
        </p:spPr>
        <p:txBody>
          <a:bodyPr wrap="square" rtlCol="0">
            <a:spAutoFit/>
          </a:bodyPr>
          <a:lstStyle/>
          <a:p>
            <a:pPr algn="ctr"/>
            <a:r>
              <a:rPr lang="en-US" sz="1350" b="1" dirty="0">
                <a:solidFill>
                  <a:schemeClr val="bg1"/>
                </a:solidFill>
                <a:latin typeface="Verdana" panose="020B0604030504040204" pitchFamily="34" charset="0"/>
                <a:ea typeface="Verdana" panose="020B0604030504040204" pitchFamily="34" charset="0"/>
                <a:cs typeface="Verdana" panose="020B0604030504040204" pitchFamily="34" charset="0"/>
              </a:rPr>
              <a:t>www.revenue.pa.gov</a:t>
            </a:r>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19642" y="6504467"/>
            <a:ext cx="332303" cy="332303"/>
          </a:xfrm>
          <a:prstGeom prst="rect">
            <a:avLst/>
          </a:prstGeom>
        </p:spPr>
      </p:pic>
      <p:pic>
        <p:nvPicPr>
          <p:cNvPr id="14" name="Picture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351945" y="6473685"/>
            <a:ext cx="393869" cy="393869"/>
          </a:xfrm>
          <a:prstGeom prst="rect">
            <a:avLst/>
          </a:prstGeom>
        </p:spPr>
      </p:pic>
      <p:pic>
        <p:nvPicPr>
          <p:cNvPr id="15" name="Picture 14">
            <a:extLst>
              <a:ext uri="{FF2B5EF4-FFF2-40B4-BE49-F238E27FC236}">
                <a16:creationId xmlns:a16="http://schemas.microsoft.com/office/drawing/2014/main" id="{718DC928-D6CE-4A95-872D-035D6C552C2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745814" y="6531053"/>
            <a:ext cx="295275" cy="295274"/>
          </a:xfrm>
          <a:prstGeom prst="rect">
            <a:avLst/>
          </a:prstGeom>
        </p:spPr>
      </p:pic>
      <p:sp>
        <p:nvSpPr>
          <p:cNvPr id="18" name="Title 1"/>
          <p:cNvSpPr>
            <a:spLocks noGrp="1"/>
          </p:cNvSpPr>
          <p:nvPr>
            <p:ph type="ctrTitle"/>
          </p:nvPr>
        </p:nvSpPr>
        <p:spPr>
          <a:xfrm>
            <a:off x="2209799" y="1426973"/>
            <a:ext cx="7772400" cy="1635092"/>
          </a:xfrm>
          <a:solidFill>
            <a:srgbClr val="002060"/>
          </a:solidFill>
          <a:ln w="76200">
            <a:miter lim="800000"/>
            <a:headEnd/>
            <a:tailEnd/>
          </a:ln>
          <a:effectLst>
            <a:glow rad="228600">
              <a:schemeClr val="accent1">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lIns="91440" tIns="0" rIns="91440" bIns="45720" rtlCol="0" anchor="ctr">
            <a:noAutofit/>
          </a:bodyPr>
          <a:lstStyle>
            <a:lvl1pPr algn="ctr">
              <a:defRPr sz="3600"/>
            </a:lvl1pPr>
          </a:lstStyle>
          <a:p>
            <a:pPr>
              <a:defRPr/>
            </a:pPr>
            <a:r>
              <a:rPr lang="en-US">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Click to edit Master title style</a:t>
            </a:r>
            <a:endParaRPr lang="en-US"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Tree>
    <p:custDataLst>
      <p:tags r:id="rId1"/>
    </p:custDataLst>
    <p:extLst>
      <p:ext uri="{BB962C8B-B14F-4D97-AF65-F5344CB8AC3E}">
        <p14:creationId xmlns:p14="http://schemas.microsoft.com/office/powerpoint/2010/main" val="334814541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54791"/>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A88290-7DE1-4C83-9634-3AEBD6050B81}" type="datetime1">
              <a:rPr lang="en-US" smtClean="0"/>
              <a:t>7/8/2026</a:t>
            </a:fld>
            <a:endParaRPr lang="en-US" dirty="0"/>
          </a:p>
        </p:txBody>
      </p:sp>
      <p:sp>
        <p:nvSpPr>
          <p:cNvPr id="5" name="Footer Placeholder 4"/>
          <p:cNvSpPr>
            <a:spLocks noGrp="1"/>
          </p:cNvSpPr>
          <p:nvPr>
            <p:ph type="ftr" sz="quarter" idx="11"/>
          </p:nvPr>
        </p:nvSpPr>
        <p:spPr/>
        <p:txBody>
          <a:bodyPr/>
          <a:lstStyle/>
          <a:p>
            <a:r>
              <a:rPr lang="en-US" dirty="0"/>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custDataLst>
      <p:tags r:id="rId1"/>
    </p:custDataLst>
    <p:extLst>
      <p:ext uri="{BB962C8B-B14F-4D97-AF65-F5344CB8AC3E}">
        <p14:creationId xmlns:p14="http://schemas.microsoft.com/office/powerpoint/2010/main" val="1298959062"/>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defRPr sz="405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907872-DA22-4839-8211-AC1475A52A68}" type="datetime1">
              <a:rPr lang="en-US" smtClean="0"/>
              <a:t>7/8/2026</a:t>
            </a:fld>
            <a:endParaRPr lang="en-US" dirty="0"/>
          </a:p>
        </p:txBody>
      </p:sp>
      <p:sp>
        <p:nvSpPr>
          <p:cNvPr id="5" name="Footer Placeholder 4"/>
          <p:cNvSpPr>
            <a:spLocks noGrp="1"/>
          </p:cNvSpPr>
          <p:nvPr>
            <p:ph type="ftr" sz="quarter" idx="11"/>
          </p:nvPr>
        </p:nvSpPr>
        <p:spPr/>
        <p:txBody>
          <a:bodyPr/>
          <a:lstStyle/>
          <a:p>
            <a:r>
              <a:rPr lang="en-US" dirty="0"/>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26348232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1" name="Picture 10">
            <a:extLst>
              <a:ext uri="{FF2B5EF4-FFF2-40B4-BE49-F238E27FC236}">
                <a16:creationId xmlns:a16="http://schemas.microsoft.com/office/drawing/2014/main" id="{DCFF3728-8F90-4530-94A1-D9F1546062F2}"/>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custDataLst>
      <p:tags r:id="rId1"/>
    </p:custDataLst>
    <p:extLst>
      <p:ext uri="{BB962C8B-B14F-4D97-AF65-F5344CB8AC3E}">
        <p14:creationId xmlns:p14="http://schemas.microsoft.com/office/powerpoint/2010/main" val="320125044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13169"/>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497E374-55E8-4D89-9B6E-D414ACF2C4FA}" type="datetime1">
              <a:rPr lang="en-US" smtClean="0"/>
              <a:t>7/8/2026</a:t>
            </a:fld>
            <a:endParaRPr lang="en-US" dirty="0"/>
          </a:p>
        </p:txBody>
      </p:sp>
      <p:sp>
        <p:nvSpPr>
          <p:cNvPr id="6" name="Footer Placeholder 5"/>
          <p:cNvSpPr>
            <a:spLocks noGrp="1"/>
          </p:cNvSpPr>
          <p:nvPr>
            <p:ph type="ftr" sz="quarter" idx="11"/>
          </p:nvPr>
        </p:nvSpPr>
        <p:spPr/>
        <p:txBody>
          <a:bodyPr/>
          <a:lstStyle/>
          <a:p>
            <a:r>
              <a:rPr lang="en-US" dirty="0"/>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98518596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2E90A7-3BAF-405E-8F5A-3D7F6FD27920}" type="datetime1">
              <a:rPr lang="en-US" smtClean="0"/>
              <a:t>7/8/2026</a:t>
            </a:fld>
            <a:endParaRPr lang="en-US" dirty="0"/>
          </a:p>
        </p:txBody>
      </p:sp>
      <p:sp>
        <p:nvSpPr>
          <p:cNvPr id="8" name="Footer Placeholder 7"/>
          <p:cNvSpPr>
            <a:spLocks noGrp="1"/>
          </p:cNvSpPr>
          <p:nvPr>
            <p:ph type="ftr" sz="quarter" idx="11"/>
          </p:nvPr>
        </p:nvSpPr>
        <p:spPr/>
        <p:txBody>
          <a:bodyPr/>
          <a:lstStyle/>
          <a:p>
            <a:r>
              <a:rPr lang="en-US" dirty="0"/>
              <a:t>PAGE #</a:t>
            </a:r>
          </a:p>
        </p:txBody>
      </p:sp>
      <p:sp>
        <p:nvSpPr>
          <p:cNvPr id="12"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9" name="Slide Number Placeholder 8"/>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2422816007"/>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199" y="501650"/>
            <a:ext cx="10515600" cy="1325563"/>
          </a:xfrm>
        </p:spPr>
        <p:txBody>
          <a:bodyPr/>
          <a:lstStyle>
            <a:lvl1pPr algn="ct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8"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r="70680" b="17640"/>
          <a:stretch/>
        </p:blipFill>
        <p:spPr>
          <a:xfrm>
            <a:off x="11315769" y="108859"/>
            <a:ext cx="333781" cy="220326"/>
          </a:xfrm>
          <a:prstGeom prst="rect">
            <a:avLst/>
          </a:prstGeom>
        </p:spPr>
      </p:pic>
    </p:spTree>
    <p:custDataLst>
      <p:tags r:id="rId1"/>
    </p:custDataLst>
    <p:extLst>
      <p:ext uri="{BB962C8B-B14F-4D97-AF65-F5344CB8AC3E}">
        <p14:creationId xmlns:p14="http://schemas.microsoft.com/office/powerpoint/2010/main" val="157770311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C71C45-2634-4CEE-9B94-55CC8FAA88DB}" type="datetime1">
              <a:rPr lang="en-US" smtClean="0"/>
              <a:t>7/8/2026</a:t>
            </a:fld>
            <a:endParaRPr lang="en-US" dirty="0"/>
          </a:p>
        </p:txBody>
      </p:sp>
      <p:sp>
        <p:nvSpPr>
          <p:cNvPr id="3" name="Footer Placeholder 2"/>
          <p:cNvSpPr>
            <a:spLocks noGrp="1"/>
          </p:cNvSpPr>
          <p:nvPr>
            <p:ph type="ftr" sz="quarter" idx="11"/>
          </p:nvPr>
        </p:nvSpPr>
        <p:spPr/>
        <p:txBody>
          <a:bodyPr/>
          <a:lstStyle/>
          <a:p>
            <a:r>
              <a:rPr lang="en-US" dirty="0"/>
              <a:t>PAGE #</a:t>
            </a:r>
          </a:p>
        </p:txBody>
      </p:sp>
      <p:sp>
        <p:nvSpPr>
          <p:cNvPr id="7"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
        <p:nvSpPr>
          <p:cNvPr id="4" name="Slide Number Placeholder 3"/>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2386401490"/>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sz="2100">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381E3A6-8624-4338-97D9-3AFA986813A5}" type="datetime1">
              <a:rPr lang="en-US" smtClean="0"/>
              <a:t>7/8/2026</a:t>
            </a:fld>
            <a:endParaRPr lang="en-US" dirty="0"/>
          </a:p>
        </p:txBody>
      </p:sp>
      <p:sp>
        <p:nvSpPr>
          <p:cNvPr id="6" name="Footer Placeholder 5"/>
          <p:cNvSpPr>
            <a:spLocks noGrp="1"/>
          </p:cNvSpPr>
          <p:nvPr>
            <p:ph type="ftr" sz="quarter" idx="11"/>
          </p:nvPr>
        </p:nvSpPr>
        <p:spPr/>
        <p:txBody>
          <a:bodyPr/>
          <a:lstStyle/>
          <a:p>
            <a:r>
              <a:rPr lang="en-US" dirty="0"/>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Slide Number Placeholder 6"/>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3244059693"/>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atin typeface="Verdana" panose="020B0604030504040204" pitchFamily="34" charset="0"/>
                <a:ea typeface="Verdana" panose="020B0604030504040204" pitchFamily="34" charset="0"/>
                <a:cs typeface="Verdana" panose="020B060403050404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BDC05CF-6355-49D4-832D-589D61B77D6B}" type="datetime1">
              <a:rPr lang="en-US" smtClean="0"/>
              <a:t>7/8/2026</a:t>
            </a:fld>
            <a:endParaRPr lang="en-US" dirty="0"/>
          </a:p>
        </p:txBody>
      </p:sp>
      <p:sp>
        <p:nvSpPr>
          <p:cNvPr id="6" name="Footer Placeholder 5"/>
          <p:cNvSpPr>
            <a:spLocks noGrp="1"/>
          </p:cNvSpPr>
          <p:nvPr>
            <p:ph type="ftr" sz="quarter" idx="11"/>
          </p:nvPr>
        </p:nvSpPr>
        <p:spPr/>
        <p:txBody>
          <a:bodyPr/>
          <a:lstStyle/>
          <a:p>
            <a:r>
              <a:rPr lang="en-US" dirty="0"/>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extLst>
      <p:ext uri="{BB962C8B-B14F-4D97-AF65-F5344CB8AC3E}">
        <p14:creationId xmlns:p14="http://schemas.microsoft.com/office/powerpoint/2010/main" val="1300787471"/>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592982"/>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D80EF2-DAEA-441E-9F94-071A9BE1EFC7}" type="datetime1">
              <a:rPr lang="en-US" smtClean="0"/>
              <a:t>7/8/2026</a:t>
            </a:fld>
            <a:endParaRPr lang="en-US" dirty="0"/>
          </a:p>
        </p:txBody>
      </p:sp>
      <p:sp>
        <p:nvSpPr>
          <p:cNvPr id="5" name="Footer Placeholder 4"/>
          <p:cNvSpPr>
            <a:spLocks noGrp="1"/>
          </p:cNvSpPr>
          <p:nvPr>
            <p:ph type="ftr" sz="quarter" idx="11"/>
          </p:nvPr>
        </p:nvSpPr>
        <p:spPr/>
        <p:txBody>
          <a:bodyPr/>
          <a:lstStyle/>
          <a:p>
            <a:r>
              <a:rPr lang="en-US" dirty="0"/>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1366440787"/>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463C8F-9F93-453E-A28C-39010ACE5FCD}" type="datetime1">
              <a:rPr lang="en-US" smtClean="0"/>
              <a:t>7/8/2026</a:t>
            </a:fld>
            <a:endParaRPr lang="en-US" dirty="0"/>
          </a:p>
        </p:txBody>
      </p:sp>
      <p:sp>
        <p:nvSpPr>
          <p:cNvPr id="5" name="Footer Placeholder 4"/>
          <p:cNvSpPr>
            <a:spLocks noGrp="1"/>
          </p:cNvSpPr>
          <p:nvPr>
            <p:ph type="ftr" sz="quarter" idx="11"/>
          </p:nvPr>
        </p:nvSpPr>
        <p:spPr/>
        <p:txBody>
          <a:bodyPr/>
          <a:lstStyle/>
          <a:p>
            <a:r>
              <a:rPr lang="en-US" dirty="0"/>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227865297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p:cSld name="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060F31B-EF8B-4BC1-B16B-9EA2BD66D8B0}" type="datetime1">
              <a:rPr lang="en-US" smtClean="0"/>
              <a:pPr/>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0FFA798-2CB8-4B84-898B-C841E793EB12}" type="slidenum">
              <a:rPr lang="en-US" smtClean="0"/>
              <a:pPr/>
              <a:t>‹#›</a:t>
            </a:fld>
            <a:endParaRPr lang="en-US" dirty="0"/>
          </a:p>
        </p:txBody>
      </p:sp>
      <p:sp>
        <p:nvSpPr>
          <p:cNvPr id="9" name="Picture Placeholder 8"/>
          <p:cNvSpPr>
            <a:spLocks noGrp="1"/>
          </p:cNvSpPr>
          <p:nvPr>
            <p:ph type="pic" sz="quarter" idx="13"/>
          </p:nvPr>
        </p:nvSpPr>
        <p:spPr>
          <a:xfrm>
            <a:off x="0" y="0"/>
            <a:ext cx="8113690" cy="6858000"/>
          </a:xfrm>
          <a:custGeom>
            <a:avLst/>
            <a:gdLst>
              <a:gd name="connsiteX0" fmla="*/ 0 w 8113690"/>
              <a:gd name="connsiteY0" fmla="*/ 0 h 6858000"/>
              <a:gd name="connsiteX1" fmla="*/ 8113690 w 8113690"/>
              <a:gd name="connsiteY1" fmla="*/ 0 h 6858000"/>
              <a:gd name="connsiteX2" fmla="*/ 5216292 w 8113690"/>
              <a:gd name="connsiteY2" fmla="*/ 6851828 h 6858000"/>
              <a:gd name="connsiteX3" fmla="*/ 0 w 811369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13690" h="6858000">
                <a:moveTo>
                  <a:pt x="0" y="0"/>
                </a:moveTo>
                <a:lnTo>
                  <a:pt x="8113690" y="0"/>
                </a:lnTo>
                <a:lnTo>
                  <a:pt x="5216292" y="6851828"/>
                </a:lnTo>
                <a:lnTo>
                  <a:pt x="0" y="6858000"/>
                </a:lnTo>
                <a:close/>
              </a:path>
            </a:pathLst>
          </a:custGeom>
        </p:spPr>
        <p:txBody>
          <a:bodyPr wrap="square">
            <a:noAutofit/>
          </a:bodyPr>
          <a:lstStyle/>
          <a:p>
            <a:r>
              <a:rPr lang="en-US"/>
              <a:t>Click icon to add picture</a:t>
            </a:r>
            <a:endParaRPr lang="en-US" dirty="0"/>
          </a:p>
        </p:txBody>
      </p:sp>
      <p:sp>
        <p:nvSpPr>
          <p:cNvPr id="6" name="Rectangle 5"/>
          <p:cNvSpPr/>
          <p:nvPr/>
        </p:nvSpPr>
        <p:spPr>
          <a:xfrm>
            <a:off x="11829742" y="6631286"/>
            <a:ext cx="31227" cy="2267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3857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p:cSld name="4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060F31B-EF8B-4BC1-B16B-9EA2BD66D8B0}" type="datetime1">
              <a:rPr lang="en-US" smtClean="0"/>
              <a:pPr/>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0FFA798-2CB8-4B84-898B-C841E793EB12}" type="slidenum">
              <a:rPr lang="en-US" smtClean="0"/>
              <a:pPr/>
              <a:t>‹#›</a:t>
            </a:fld>
            <a:endParaRPr lang="en-US" dirty="0"/>
          </a:p>
        </p:txBody>
      </p:sp>
      <p:sp>
        <p:nvSpPr>
          <p:cNvPr id="9" name="Picture Placeholder 8"/>
          <p:cNvSpPr>
            <a:spLocks noGrp="1"/>
          </p:cNvSpPr>
          <p:nvPr>
            <p:ph type="pic" sz="quarter" idx="13"/>
          </p:nvPr>
        </p:nvSpPr>
        <p:spPr>
          <a:xfrm>
            <a:off x="0" y="0"/>
            <a:ext cx="6705600" cy="6858000"/>
          </a:xfrm>
          <a:custGeom>
            <a:avLst/>
            <a:gdLst>
              <a:gd name="connsiteX0" fmla="*/ 3352503 w 6705600"/>
              <a:gd name="connsiteY0" fmla="*/ 0 h 6858000"/>
              <a:gd name="connsiteX1" fmla="*/ 3352801 w 6705600"/>
              <a:gd name="connsiteY1" fmla="*/ 0 h 6858000"/>
              <a:gd name="connsiteX2" fmla="*/ 6705600 w 6705600"/>
              <a:gd name="connsiteY2" fmla="*/ 6858000 h 6858000"/>
              <a:gd name="connsiteX3" fmla="*/ 0 w 6705600"/>
              <a:gd name="connsiteY3" fmla="*/ 6858000 h 6858000"/>
              <a:gd name="connsiteX4" fmla="*/ 0 w 6705600"/>
              <a:gd name="connsiteY4" fmla="*/ 5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600" h="6858000">
                <a:moveTo>
                  <a:pt x="3352503" y="0"/>
                </a:moveTo>
                <a:lnTo>
                  <a:pt x="3352801" y="0"/>
                </a:lnTo>
                <a:lnTo>
                  <a:pt x="6705600" y="6858000"/>
                </a:lnTo>
                <a:lnTo>
                  <a:pt x="0" y="6858000"/>
                </a:lnTo>
                <a:lnTo>
                  <a:pt x="0" y="500"/>
                </a:lnTo>
                <a:close/>
              </a:path>
            </a:pathLst>
          </a:custGeom>
        </p:spPr>
        <p:txBody>
          <a:bodyPr wrap="square">
            <a:noAutofit/>
          </a:bodyPr>
          <a:lstStyle/>
          <a:p>
            <a:r>
              <a:rPr lang="en-US"/>
              <a:t>Click icon to add picture</a:t>
            </a:r>
            <a:endParaRPr lang="en-US" dirty="0"/>
          </a:p>
        </p:txBody>
      </p:sp>
      <p:sp>
        <p:nvSpPr>
          <p:cNvPr id="6" name="Rectangle 5"/>
          <p:cNvSpPr/>
          <p:nvPr/>
        </p:nvSpPr>
        <p:spPr>
          <a:xfrm>
            <a:off x="11829742" y="6631286"/>
            <a:ext cx="31227" cy="2267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32494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9" name="Slide Number Placeholder 8"/>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114107737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6" name="Picture 2" descr="T:\ShutterStock Photos\Computers and Devices\front view close up mouse and keyboard_95306116.jpg"/>
          <p:cNvPicPr>
            <a:picLocks noChangeAspect="1" noChangeArrowheads="1"/>
          </p:cNvPicPr>
          <p:nvPr/>
        </p:nvPicPr>
        <p:blipFill>
          <a:blip r:embed="rId3" cstate="print">
            <a:extLst>
              <a:ext uri="{28A0092B-C50C-407E-A947-70E740481C1C}">
                <a14:useLocalDpi xmlns:a14="http://schemas.microsoft.com/office/drawing/2010/main" val="0"/>
              </a:ext>
            </a:extLst>
          </a:blip>
          <a:srcRect t="29594"/>
          <a:stretch>
            <a:fillRect/>
          </a:stretch>
        </p:blipFill>
        <p:spPr bwMode="auto">
          <a:xfrm>
            <a:off x="-116153" y="1426973"/>
            <a:ext cx="12424305" cy="54405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Box 9"/>
          <p:cNvSpPr txBox="1"/>
          <p:nvPr/>
        </p:nvSpPr>
        <p:spPr>
          <a:xfrm>
            <a:off x="-116153" y="6498400"/>
            <a:ext cx="2899813" cy="300082"/>
          </a:xfrm>
          <a:prstGeom prst="rect">
            <a:avLst/>
          </a:prstGeom>
          <a:noFill/>
        </p:spPr>
        <p:txBody>
          <a:bodyPr wrap="square" rtlCol="0">
            <a:spAutoFit/>
          </a:bodyPr>
          <a:lstStyle/>
          <a:p>
            <a:pPr algn="ctr"/>
            <a:r>
              <a:rPr lang="en-US" sz="1350" b="1" dirty="0">
                <a:solidFill>
                  <a:schemeClr val="bg1"/>
                </a:solidFill>
                <a:latin typeface="Verdana" panose="020B0604030504040204" pitchFamily="34" charset="0"/>
                <a:ea typeface="Verdana" panose="020B0604030504040204" pitchFamily="34" charset="0"/>
                <a:cs typeface="Verdana" panose="020B0604030504040204" pitchFamily="34" charset="0"/>
              </a:rPr>
              <a:t>www.revenue.pa.gov</a:t>
            </a:r>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p:nvPicPr>
        <p:blipFill>
          <a:blip r:embed="rId4" cstate="print">
            <a:biLevel thresh="25000"/>
            <a:extLst>
              <a:ext uri="{28A0092B-C50C-407E-A947-70E740481C1C}">
                <a14:useLocalDpi xmlns:a14="http://schemas.microsoft.com/office/drawing/2010/main" val="0"/>
              </a:ext>
            </a:extLst>
          </a:blip>
          <a:srcRect/>
          <a:stretch/>
        </p:blipFill>
        <p:spPr>
          <a:xfrm>
            <a:off x="11081022" y="6524162"/>
            <a:ext cx="274320" cy="274320"/>
          </a:xfrm>
          <a:prstGeom prst="rect">
            <a:avLst/>
          </a:prstGeom>
        </p:spPr>
      </p:pic>
      <p:pic>
        <p:nvPicPr>
          <p:cNvPr id="14" name="Picture 13"/>
          <p:cNvPicPr>
            <a:picLocks noChangeAspect="1"/>
          </p:cNvPicPr>
          <p:nvPr/>
        </p:nvPicPr>
        <p:blipFill>
          <a:blip r:embed="rId5" cstate="print">
            <a:biLevel thresh="25000"/>
            <a:extLst>
              <a:ext uri="{28A0092B-C50C-407E-A947-70E740481C1C}">
                <a14:useLocalDpi xmlns:a14="http://schemas.microsoft.com/office/drawing/2010/main" val="0"/>
              </a:ext>
            </a:extLst>
          </a:blip>
          <a:srcRect/>
          <a:stretch/>
        </p:blipFill>
        <p:spPr>
          <a:xfrm>
            <a:off x="11413418" y="6526717"/>
            <a:ext cx="274320" cy="274320"/>
          </a:xfrm>
          <a:prstGeom prst="rect">
            <a:avLst/>
          </a:prstGeom>
        </p:spPr>
      </p:pic>
      <p:pic>
        <p:nvPicPr>
          <p:cNvPr id="15" name="Picture 14">
            <a:extLst>
              <a:ext uri="{FF2B5EF4-FFF2-40B4-BE49-F238E27FC236}">
                <a16:creationId xmlns:a16="http://schemas.microsoft.com/office/drawing/2014/main" id="{718DC928-D6CE-4A95-872D-035D6C552C23}"/>
              </a:ext>
            </a:extLst>
          </p:cNvPr>
          <p:cNvPicPr>
            <a:picLocks noChangeAspect="1"/>
          </p:cNvPicPr>
          <p:nvPr/>
        </p:nvPicPr>
        <p:blipFill>
          <a:blip r:embed="rId6" cstate="print">
            <a:biLevel thresh="25000"/>
            <a:extLst>
              <a:ext uri="{28A0092B-C50C-407E-A947-70E740481C1C}">
                <a14:useLocalDpi xmlns:a14="http://schemas.microsoft.com/office/drawing/2010/main" val="0"/>
              </a:ext>
            </a:extLst>
          </a:blip>
          <a:srcRect/>
          <a:stretch/>
        </p:blipFill>
        <p:spPr>
          <a:xfrm>
            <a:off x="11745814" y="6531053"/>
            <a:ext cx="274320" cy="274320"/>
          </a:xfrm>
          <a:prstGeom prst="rect">
            <a:avLst/>
          </a:prstGeom>
        </p:spPr>
      </p:pic>
      <p:sp>
        <p:nvSpPr>
          <p:cNvPr id="18" name="Title 1"/>
          <p:cNvSpPr>
            <a:spLocks noGrp="1"/>
          </p:cNvSpPr>
          <p:nvPr>
            <p:ph type="ctrTitle"/>
          </p:nvPr>
        </p:nvSpPr>
        <p:spPr>
          <a:xfrm>
            <a:off x="2209799" y="1426973"/>
            <a:ext cx="7772400" cy="1635092"/>
          </a:xfrm>
          <a:solidFill>
            <a:srgbClr val="002060"/>
          </a:solidFill>
          <a:ln w="76200">
            <a:miter lim="800000"/>
            <a:headEnd/>
            <a:tailEnd/>
          </a:ln>
          <a:effectLst>
            <a:glow rad="228600">
              <a:schemeClr val="accent1">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lIns="91440" tIns="0" rIns="91440" bIns="45720" rtlCol="0" anchor="ctr">
            <a:noAutofit/>
          </a:bodyPr>
          <a:lstStyle>
            <a:lvl1pPr algn="ctr">
              <a:defRPr sz="3600"/>
            </a:lvl1pPr>
          </a:lstStyle>
          <a:p>
            <a:pPr>
              <a:defRPr/>
            </a:pPr>
            <a:r>
              <a:rPr lang="en-US">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Click to edit Master title style</a:t>
            </a:r>
            <a:endParaRPr lang="en-US"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pic>
        <p:nvPicPr>
          <p:cNvPr id="5" name="Picture 4" descr="Logo, company name&#10;&#10;Description automatically generated">
            <a:extLst>
              <a:ext uri="{FF2B5EF4-FFF2-40B4-BE49-F238E27FC236}">
                <a16:creationId xmlns:a16="http://schemas.microsoft.com/office/drawing/2014/main" id="{E137E84A-9A72-DC9B-D541-BDC71E02045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06162" y="340187"/>
            <a:ext cx="1979676" cy="835843"/>
          </a:xfrm>
          <a:prstGeom prst="rect">
            <a:avLst/>
          </a:prstGeom>
        </p:spPr>
      </p:pic>
    </p:spTree>
    <p:custDataLst>
      <p:tags r:id="rId1"/>
    </p:custDataLst>
    <p:extLst>
      <p:ext uri="{BB962C8B-B14F-4D97-AF65-F5344CB8AC3E}">
        <p14:creationId xmlns:p14="http://schemas.microsoft.com/office/powerpoint/2010/main" val="333005753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54791"/>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A88290-7DE1-4C83-9634-3AEBD6050B81}" type="datetime1">
              <a:rPr lang="en-US" smtClean="0"/>
              <a:t>7/8/2026</a:t>
            </a:fld>
            <a:endParaRPr lang="en-US"/>
          </a:p>
        </p:txBody>
      </p:sp>
      <p:sp>
        <p:nvSpPr>
          <p:cNvPr id="5" name="Footer Placeholder 4"/>
          <p:cNvSpPr>
            <a:spLocks noGrp="1"/>
          </p:cNvSpPr>
          <p:nvPr>
            <p:ph type="ftr" sz="quarter" idx="11"/>
          </p:nvPr>
        </p:nvSpPr>
        <p:spPr/>
        <p:txBody>
          <a:bodyPr/>
          <a:lstStyle/>
          <a:p>
            <a:r>
              <a:rPr lang="en-US"/>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20204" y="346332"/>
            <a:ext cx="1886572" cy="443330"/>
          </a:xfrm>
          <a:prstGeom prst="rect">
            <a:avLst/>
          </a:prstGeom>
        </p:spPr>
      </p:pic>
    </p:spTree>
    <p:custDataLst>
      <p:tags r:id="rId1"/>
    </p:custDataLst>
    <p:extLst>
      <p:ext uri="{BB962C8B-B14F-4D97-AF65-F5344CB8AC3E}">
        <p14:creationId xmlns:p14="http://schemas.microsoft.com/office/powerpoint/2010/main" val="71697108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defRPr sz="405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F907872-DA22-4839-8211-AC1475A52A68}" type="datetime1">
              <a:rPr lang="en-US" smtClean="0"/>
              <a:t>7/8/2026</a:t>
            </a:fld>
            <a:endParaRPr lang="en-US"/>
          </a:p>
        </p:txBody>
      </p:sp>
      <p:sp>
        <p:nvSpPr>
          <p:cNvPr id="5" name="Footer Placeholder 4"/>
          <p:cNvSpPr>
            <a:spLocks noGrp="1"/>
          </p:cNvSpPr>
          <p:nvPr>
            <p:ph type="ftr" sz="quarter" idx="11"/>
          </p:nvPr>
        </p:nvSpPr>
        <p:spPr/>
        <p:txBody>
          <a:bodyPr/>
          <a:lstStyle/>
          <a:p>
            <a:r>
              <a:rPr lang="en-US"/>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465496892"/>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13169"/>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497E374-55E8-4D89-9B6E-D414ACF2C4FA}" type="datetime1">
              <a:rPr lang="en-US" smtClean="0"/>
              <a:t>7/8/2026</a:t>
            </a:fld>
            <a:endParaRPr lang="en-US"/>
          </a:p>
        </p:txBody>
      </p:sp>
      <p:sp>
        <p:nvSpPr>
          <p:cNvPr id="6" name="Footer Placeholder 5"/>
          <p:cNvSpPr>
            <a:spLocks noGrp="1"/>
          </p:cNvSpPr>
          <p:nvPr>
            <p:ph type="ftr" sz="quarter" idx="11"/>
          </p:nvPr>
        </p:nvSpPr>
        <p:spPr/>
        <p:txBody>
          <a:bodyPr/>
          <a:lstStyle/>
          <a:p>
            <a:r>
              <a:rPr lang="en-US"/>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398857266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2E90A7-3BAF-405E-8F5A-3D7F6FD27920}" type="datetime1">
              <a:rPr lang="en-US" smtClean="0"/>
              <a:t>7/8/2026</a:t>
            </a:fld>
            <a:endParaRPr lang="en-US"/>
          </a:p>
        </p:txBody>
      </p:sp>
      <p:sp>
        <p:nvSpPr>
          <p:cNvPr id="8" name="Footer Placeholder 7"/>
          <p:cNvSpPr>
            <a:spLocks noGrp="1"/>
          </p:cNvSpPr>
          <p:nvPr>
            <p:ph type="ftr" sz="quarter" idx="11"/>
          </p:nvPr>
        </p:nvSpPr>
        <p:spPr/>
        <p:txBody>
          <a:bodyPr/>
          <a:lstStyle/>
          <a:p>
            <a:r>
              <a:rPr lang="en-US"/>
              <a:t>PAGE #</a:t>
            </a:r>
          </a:p>
        </p:txBody>
      </p:sp>
      <p:sp>
        <p:nvSpPr>
          <p:cNvPr id="12"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9" name="Slide Number Placeholder 8"/>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171650904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199" y="501650"/>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E54281BF-2C15-4479-8C40-D60CB3F41709}" type="datetime1">
              <a:rPr lang="en-US" smtClean="0"/>
              <a:t>7/8/2026</a:t>
            </a:fld>
            <a:endParaRPr lang="en-US"/>
          </a:p>
        </p:txBody>
      </p:sp>
      <p:sp>
        <p:nvSpPr>
          <p:cNvPr id="4" name="Footer Placeholder 3"/>
          <p:cNvSpPr>
            <a:spLocks noGrp="1"/>
          </p:cNvSpPr>
          <p:nvPr>
            <p:ph type="ftr" sz="quarter" idx="11"/>
          </p:nvPr>
        </p:nvSpPr>
        <p:spPr/>
        <p:txBody>
          <a:bodyPr/>
          <a:lstStyle/>
          <a:p>
            <a:r>
              <a:rPr lang="en-US"/>
              <a:t>PAGE #</a:t>
            </a:r>
          </a:p>
        </p:txBody>
      </p:sp>
      <p:sp>
        <p:nvSpPr>
          <p:cNvPr id="8"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Slide Number Placeholder 4"/>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611427308"/>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C71C45-2634-4CEE-9B94-55CC8FAA88DB}" type="datetime1">
              <a:rPr lang="en-US" smtClean="0"/>
              <a:t>7/8/2026</a:t>
            </a:fld>
            <a:endParaRPr lang="en-US"/>
          </a:p>
        </p:txBody>
      </p:sp>
      <p:sp>
        <p:nvSpPr>
          <p:cNvPr id="3" name="Footer Placeholder 2"/>
          <p:cNvSpPr>
            <a:spLocks noGrp="1"/>
          </p:cNvSpPr>
          <p:nvPr>
            <p:ph type="ftr" sz="quarter" idx="11"/>
          </p:nvPr>
        </p:nvSpPr>
        <p:spPr/>
        <p:txBody>
          <a:bodyPr/>
          <a:lstStyle/>
          <a:p>
            <a:r>
              <a:rPr lang="en-US"/>
              <a:t>PAGE #</a:t>
            </a:r>
          </a:p>
        </p:txBody>
      </p:sp>
      <p:sp>
        <p:nvSpPr>
          <p:cNvPr id="7"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
        <p:nvSpPr>
          <p:cNvPr id="4" name="Slide Number Placeholder 3"/>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2491574959"/>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sz="2100">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0381E3A6-8624-4338-97D9-3AFA986813A5}" type="datetime1">
              <a:rPr lang="en-US" smtClean="0"/>
              <a:t>7/8/2026</a:t>
            </a:fld>
            <a:endParaRPr lang="en-US"/>
          </a:p>
        </p:txBody>
      </p:sp>
      <p:sp>
        <p:nvSpPr>
          <p:cNvPr id="6" name="Footer Placeholder 5"/>
          <p:cNvSpPr>
            <a:spLocks noGrp="1"/>
          </p:cNvSpPr>
          <p:nvPr>
            <p:ph type="ftr" sz="quarter" idx="11"/>
          </p:nvPr>
        </p:nvSpPr>
        <p:spPr/>
        <p:txBody>
          <a:bodyPr/>
          <a:lstStyle/>
          <a:p>
            <a:r>
              <a:rPr lang="en-US"/>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Slide Number Placeholder 6"/>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355010330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atin typeface="Verdana" panose="020B0604030504040204" pitchFamily="34" charset="0"/>
                <a:ea typeface="Verdana" panose="020B0604030504040204" pitchFamily="34" charset="0"/>
                <a:cs typeface="Verdana" panose="020B060403050404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7BDC05CF-6355-49D4-832D-589D61B77D6B}" type="datetime1">
              <a:rPr lang="en-US" smtClean="0"/>
              <a:t>7/8/2026</a:t>
            </a:fld>
            <a:endParaRPr lang="en-US"/>
          </a:p>
        </p:txBody>
      </p:sp>
      <p:sp>
        <p:nvSpPr>
          <p:cNvPr id="6" name="Footer Placeholder 5"/>
          <p:cNvSpPr>
            <a:spLocks noGrp="1"/>
          </p:cNvSpPr>
          <p:nvPr>
            <p:ph type="ftr" sz="quarter" idx="11"/>
          </p:nvPr>
        </p:nvSpPr>
        <p:spPr/>
        <p:txBody>
          <a:bodyPr/>
          <a:lstStyle/>
          <a:p>
            <a:r>
              <a:rPr lang="en-US"/>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5" name="Picture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extLst>
      <p:ext uri="{BB962C8B-B14F-4D97-AF65-F5344CB8AC3E}">
        <p14:creationId xmlns:p14="http://schemas.microsoft.com/office/powerpoint/2010/main" val="3087595349"/>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592982"/>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D80EF2-DAEA-441E-9F94-071A9BE1EFC7}" type="datetime1">
              <a:rPr lang="en-US" smtClean="0"/>
              <a:t>7/8/2026</a:t>
            </a:fld>
            <a:endParaRPr lang="en-US"/>
          </a:p>
        </p:txBody>
      </p:sp>
      <p:sp>
        <p:nvSpPr>
          <p:cNvPr id="5" name="Footer Placeholder 4"/>
          <p:cNvSpPr>
            <a:spLocks noGrp="1"/>
          </p:cNvSpPr>
          <p:nvPr>
            <p:ph type="ftr" sz="quarter" idx="11"/>
          </p:nvPr>
        </p:nvSpPr>
        <p:spPr/>
        <p:txBody>
          <a:bodyPr/>
          <a:lstStyle/>
          <a:p>
            <a:r>
              <a:rPr lang="en-US"/>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38671466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5" name="Slide Number Placeholder 4"/>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149624842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463C8F-9F93-453E-A28C-39010ACE5FCD}" type="datetime1">
              <a:rPr lang="en-US" smtClean="0"/>
              <a:t>7/8/2026</a:t>
            </a:fld>
            <a:endParaRPr lang="en-US"/>
          </a:p>
        </p:txBody>
      </p:sp>
      <p:sp>
        <p:nvSpPr>
          <p:cNvPr id="5" name="Footer Placeholder 4"/>
          <p:cNvSpPr>
            <a:spLocks noGrp="1"/>
          </p:cNvSpPr>
          <p:nvPr>
            <p:ph type="ftr" sz="quarter" idx="11"/>
          </p:nvPr>
        </p:nvSpPr>
        <p:spPr/>
        <p:txBody>
          <a:bodyPr/>
          <a:lstStyle/>
          <a:p>
            <a:r>
              <a:rPr lang="en-US"/>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3452156719"/>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 y="151363"/>
            <a:ext cx="12192001" cy="6815962"/>
          </a:xfrm>
          <a:prstGeom prst="rect">
            <a:avLst/>
          </a:prstGeom>
        </p:spPr>
      </p:pic>
      <p:sp>
        <p:nvSpPr>
          <p:cNvPr id="13"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1524000" y="1122363"/>
            <a:ext cx="9144000" cy="2387600"/>
          </a:xfrm>
        </p:spPr>
        <p:txBody>
          <a:bodyPr anchor="b">
            <a:normAutofit/>
          </a:bodyPr>
          <a:lstStyle>
            <a:lvl1pPr algn="ctr">
              <a:defRPr sz="36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1800">
                <a:solidFill>
                  <a:srgbClr val="D59F0F"/>
                </a:solidFill>
                <a:latin typeface="Verdana" panose="020B0604030504040204" pitchFamily="34" charset="0"/>
                <a:ea typeface="Verdana" panose="020B0604030504040204" pitchFamily="34" charset="0"/>
                <a:cs typeface="Verdana" panose="020B060403050404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3363" y="371372"/>
            <a:ext cx="3240378" cy="638288"/>
          </a:xfrm>
          <a:prstGeom prst="rect">
            <a:avLst/>
          </a:prstGeom>
        </p:spPr>
      </p:pic>
      <p:sp>
        <p:nvSpPr>
          <p:cNvPr id="10" name="TextBox 9"/>
          <p:cNvSpPr txBox="1"/>
          <p:nvPr/>
        </p:nvSpPr>
        <p:spPr>
          <a:xfrm>
            <a:off x="-116153" y="6498400"/>
            <a:ext cx="2899813" cy="300082"/>
          </a:xfrm>
          <a:prstGeom prst="rect">
            <a:avLst/>
          </a:prstGeom>
          <a:noFill/>
        </p:spPr>
        <p:txBody>
          <a:bodyPr wrap="square" rtlCol="0">
            <a:spAutoFit/>
          </a:bodyPr>
          <a:lstStyle/>
          <a:p>
            <a:pPr algn="ctr"/>
            <a:r>
              <a:rPr lang="en-US" sz="1350" dirty="0">
                <a:solidFill>
                  <a:schemeClr val="bg1"/>
                </a:solidFill>
                <a:latin typeface="Verdana" panose="020B0604030504040204" pitchFamily="34" charset="0"/>
                <a:ea typeface="Verdana" panose="020B0604030504040204" pitchFamily="34" charset="0"/>
                <a:cs typeface="Verdana" panose="020B0604030504040204" pitchFamily="34" charset="0"/>
              </a:rPr>
              <a:t>www.revenue.pa.gov</a:t>
            </a:r>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ustDataLst>
      <p:tags r:id="rId1"/>
    </p:custDataLst>
    <p:extLst>
      <p:ext uri="{BB962C8B-B14F-4D97-AF65-F5344CB8AC3E}">
        <p14:creationId xmlns:p14="http://schemas.microsoft.com/office/powerpoint/2010/main" val="372666875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solidFill>
                  <a:srgbClr val="002060"/>
                </a:solidFill>
                <a:latin typeface="+mn-lt"/>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800">
                <a:solidFill>
                  <a:srgbClr val="002060"/>
                </a:solidFill>
                <a:latin typeface="+mn-lt"/>
                <a:ea typeface="Verdana" panose="020B0604030504040204" pitchFamily="34" charset="0"/>
                <a:cs typeface="Verdana" panose="020B0604030504040204" pitchFamily="34" charset="0"/>
              </a:defRPr>
            </a:lvl1pPr>
            <a:lvl2pPr>
              <a:defRPr sz="2400">
                <a:solidFill>
                  <a:srgbClr val="002060"/>
                </a:solidFill>
                <a:latin typeface="+mn-lt"/>
                <a:ea typeface="Verdana" panose="020B0604030504040204" pitchFamily="34" charset="0"/>
                <a:cs typeface="Verdana" panose="020B0604030504040204" pitchFamily="34" charset="0"/>
              </a:defRPr>
            </a:lvl2pPr>
            <a:lvl3pPr>
              <a:defRPr sz="1800">
                <a:solidFill>
                  <a:srgbClr val="002060"/>
                </a:solidFill>
                <a:latin typeface="+mn-lt"/>
                <a:ea typeface="Verdana" panose="020B0604030504040204" pitchFamily="34" charset="0"/>
                <a:cs typeface="Verdana" panose="020B0604030504040204" pitchFamily="34" charset="0"/>
              </a:defRPr>
            </a:lvl3pPr>
            <a:lvl4pPr>
              <a:defRPr sz="1600">
                <a:solidFill>
                  <a:srgbClr val="002060"/>
                </a:solidFill>
                <a:latin typeface="+mn-lt"/>
                <a:ea typeface="Verdana" panose="020B0604030504040204" pitchFamily="34" charset="0"/>
                <a:cs typeface="Verdana" panose="020B0604030504040204" pitchFamily="34" charset="0"/>
              </a:defRPr>
            </a:lvl4pPr>
            <a:lvl5pPr>
              <a:defRPr sz="1600">
                <a:solidFill>
                  <a:srgbClr val="002060"/>
                </a:solidFill>
                <a:latin typeface="+mn-lt"/>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a:extLst>
              <a:ext uri="{FF2B5EF4-FFF2-40B4-BE49-F238E27FC236}">
                <a16:creationId xmlns:a16="http://schemas.microsoft.com/office/drawing/2014/main" id="{67509B7C-A0D9-C058-AA51-7BBDCFE468F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custDataLst>
      <p:tags r:id="rId1"/>
    </p:custDataLst>
    <p:extLst>
      <p:ext uri="{BB962C8B-B14F-4D97-AF65-F5344CB8AC3E}">
        <p14:creationId xmlns:p14="http://schemas.microsoft.com/office/powerpoint/2010/main" val="552826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defRPr sz="405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9811" y="371317"/>
            <a:ext cx="2049474" cy="491567"/>
          </a:xfrm>
          <a:prstGeom prst="rect">
            <a:avLst/>
          </a:prstGeom>
        </p:spPr>
      </p:pic>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345282753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4121525188"/>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F6C58E-81D5-4303-B9FB-0FD42E208255}" type="datetimeFigureOut">
              <a:rPr lang="en-US" smtClean="0"/>
              <a:t>7/8/2026</a:t>
            </a:fld>
            <a:endParaRPr lang="en-US"/>
          </a:p>
        </p:txBody>
      </p:sp>
      <p:sp>
        <p:nvSpPr>
          <p:cNvPr id="8" name="Footer Placeholder 7"/>
          <p:cNvSpPr>
            <a:spLocks noGrp="1"/>
          </p:cNvSpPr>
          <p:nvPr>
            <p:ph type="ftr" sz="quarter" idx="11"/>
          </p:nvPr>
        </p:nvSpPr>
        <p:spPr/>
        <p:txBody>
          <a:bodyPr/>
          <a:lstStyle/>
          <a:p>
            <a:endParaRPr lang="en-US"/>
          </a:p>
        </p:txBody>
      </p:sp>
      <p:sp>
        <p:nvSpPr>
          <p:cNvPr id="12"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9" name="Slide Number Placeholder 8"/>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2850081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BBF6C58E-81D5-4303-B9FB-0FD42E208255}" type="datetimeFigureOut">
              <a:rPr lang="en-US" smtClean="0"/>
              <a:t>7/8/2026</a:t>
            </a:fld>
            <a:endParaRPr lang="en-US"/>
          </a:p>
        </p:txBody>
      </p:sp>
      <p:sp>
        <p:nvSpPr>
          <p:cNvPr id="4" name="Footer Placeholder 3"/>
          <p:cNvSpPr>
            <a:spLocks noGrp="1"/>
          </p:cNvSpPr>
          <p:nvPr>
            <p:ph type="ftr" sz="quarter" idx="11"/>
          </p:nvPr>
        </p:nvSpPr>
        <p:spPr/>
        <p:txBody>
          <a:bodyPr/>
          <a:lstStyle/>
          <a:p>
            <a:endParaRPr lang="en-US"/>
          </a:p>
        </p:txBody>
      </p:sp>
      <p:sp>
        <p:nvSpPr>
          <p:cNvPr id="8"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5" name="Slide Number Placeholder 4"/>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3689652454"/>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F6C58E-81D5-4303-B9FB-0FD42E208255}" type="datetimeFigureOut">
              <a:rPr lang="en-US" smtClean="0"/>
              <a:t>7/8/2026</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Slide Number Placeholder 3"/>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5" name="Picture 4">
            <a:extLst>
              <a:ext uri="{FF2B5EF4-FFF2-40B4-BE49-F238E27FC236}">
                <a16:creationId xmlns:a16="http://schemas.microsoft.com/office/drawing/2014/main" id="{9873ADAA-8393-DAB8-3583-85A0377FA28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custDataLst>
      <p:tags r:id="rId1"/>
    </p:custDataLst>
    <p:extLst>
      <p:ext uri="{BB962C8B-B14F-4D97-AF65-F5344CB8AC3E}">
        <p14:creationId xmlns:p14="http://schemas.microsoft.com/office/powerpoint/2010/main" val="680742459"/>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sz="2100">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160322510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atin typeface="Verdana" panose="020B0604030504040204" pitchFamily="34" charset="0"/>
                <a:ea typeface="Verdana" panose="020B0604030504040204" pitchFamily="34" charset="0"/>
                <a:cs typeface="Verdana" panose="020B060403050404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extLst>
      <p:ext uri="{BB962C8B-B14F-4D97-AF65-F5344CB8AC3E}">
        <p14:creationId xmlns:p14="http://schemas.microsoft.com/office/powerpoint/2010/main" val="5773364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4" name="Slide Number Placeholder 3"/>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8" name="Picture 7">
            <a:extLst>
              <a:ext uri="{FF2B5EF4-FFF2-40B4-BE49-F238E27FC236}">
                <a16:creationId xmlns:a16="http://schemas.microsoft.com/office/drawing/2014/main" id="{51933BA1-008B-43A0-9A28-F605B4C9E3C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custDataLst>
      <p:tags r:id="rId1"/>
    </p:custDataLst>
    <p:extLst>
      <p:ext uri="{BB962C8B-B14F-4D97-AF65-F5344CB8AC3E}">
        <p14:creationId xmlns:p14="http://schemas.microsoft.com/office/powerpoint/2010/main" val="3915008407"/>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6" name="Slide Number Placeholder 5"/>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114971830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3802517974"/>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14" name="Slide Number Placeholder 5"/>
          <p:cNvSpPr>
            <a:spLocks noGrp="1"/>
          </p:cNvSpPr>
          <p:nvPr>
            <p:ph type="sldNum" sz="quarter" idx="12"/>
          </p:nvPr>
        </p:nvSpPr>
        <p:spPr>
          <a:xfrm>
            <a:off x="8737600" y="6172201"/>
            <a:ext cx="2844800" cy="365125"/>
          </a:xfrm>
        </p:spPr>
        <p:txBody>
          <a:bodyPr/>
          <a:lstStyle>
            <a:lvl1pPr>
              <a:defRPr lang="en-US" sz="1200" kern="1200" smtClean="0">
                <a:solidFill>
                  <a:srgbClr val="D59F0F"/>
                </a:solidFill>
                <a:latin typeface="+mn-lt"/>
                <a:ea typeface="+mn-ea"/>
                <a:cs typeface="+mn-cs"/>
              </a:defRPr>
            </a:lvl1pPr>
          </a:lstStyle>
          <a:p>
            <a:fld id="{BE494AC3-8C26-458F-9E1D-7C47B2D5B82B}" type="slidenum">
              <a:rPr lang="en-US" smtClean="0"/>
              <a:t>‹#›</a:t>
            </a:fld>
            <a:endParaRPr lang="en-US" dirty="0"/>
          </a:p>
        </p:txBody>
      </p:sp>
      <p:pic>
        <p:nvPicPr>
          <p:cNvPr id="25" name="Picture 24">
            <a:extLst>
              <a:ext uri="{FF2B5EF4-FFF2-40B4-BE49-F238E27FC236}">
                <a16:creationId xmlns:a16="http://schemas.microsoft.com/office/drawing/2014/main" id="{2E9E1D2C-D4B3-487B-8B1C-A13C5BB81D0F}"/>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p:blipFill>
        <p:spPr>
          <a:xfrm>
            <a:off x="10830463" y="6172200"/>
            <a:ext cx="365125" cy="365125"/>
          </a:xfrm>
          <a:prstGeom prst="rect">
            <a:avLst/>
          </a:prstGeom>
          <a:ln>
            <a:noFill/>
          </a:ln>
        </p:spPr>
      </p:pic>
      <p:sp>
        <p:nvSpPr>
          <p:cNvPr id="2" name="Title 1"/>
          <p:cNvSpPr>
            <a:spLocks noGrp="1"/>
          </p:cNvSpPr>
          <p:nvPr>
            <p:ph type="ctrTitle"/>
          </p:nvPr>
        </p:nvSpPr>
        <p:spPr>
          <a:xfrm>
            <a:off x="914400" y="2130426"/>
            <a:ext cx="10363200" cy="1470025"/>
          </a:xfrm>
          <a:prstGeom prst="rect">
            <a:avLst/>
          </a:prstGeom>
        </p:spPr>
        <p:txBody>
          <a:bodyPr>
            <a:normAutofit/>
          </a:bodyPr>
          <a:lstStyle>
            <a:lvl1pPr algn="ctr">
              <a:defRPr lang="en-US" sz="4800" b="1" kern="1200" dirty="0">
                <a:solidFill>
                  <a:srgbClr val="002060"/>
                </a:solidFill>
                <a:latin typeface="+mn-lt"/>
                <a:ea typeface="Verdana" panose="020B0604030504040204" pitchFamily="34" charset="0"/>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normAutofit/>
          </a:bodyPr>
          <a:lstStyle>
            <a:lvl1pPr marL="0" indent="0" algn="ctr">
              <a:buNone/>
              <a:defRPr sz="2400">
                <a:solidFill>
                  <a:srgbClr val="D59F0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Date Placeholder 3"/>
          <p:cNvSpPr>
            <a:spLocks noGrp="1"/>
          </p:cNvSpPr>
          <p:nvPr>
            <p:ph type="dt" sz="half" idx="10"/>
          </p:nvPr>
        </p:nvSpPr>
        <p:spPr>
          <a:xfrm>
            <a:off x="609600" y="6172201"/>
            <a:ext cx="2844800" cy="365125"/>
          </a:xfrm>
        </p:spPr>
        <p:txBody>
          <a:bodyPr/>
          <a:lstStyle/>
          <a:p>
            <a:fld id="{722569B2-EAAF-4FCC-8841-025A11E39E52}" type="datetime1">
              <a:rPr lang="en-US" smtClean="0"/>
              <a:t>7/8/2026</a:t>
            </a:fld>
            <a:endParaRPr lang="en-US" dirty="0"/>
          </a:p>
        </p:txBody>
      </p:sp>
      <p:sp>
        <p:nvSpPr>
          <p:cNvPr id="13" name="Footer Placeholder 4"/>
          <p:cNvSpPr>
            <a:spLocks noGrp="1"/>
          </p:cNvSpPr>
          <p:nvPr>
            <p:ph type="ftr" sz="quarter" idx="11"/>
          </p:nvPr>
        </p:nvSpPr>
        <p:spPr>
          <a:xfrm>
            <a:off x="4165600" y="6172201"/>
            <a:ext cx="3860800" cy="365125"/>
          </a:xfrm>
        </p:spPr>
        <p:txBody>
          <a:bodyPr/>
          <a:lstStyle/>
          <a:p>
            <a:endParaRPr lang="en-US" dirty="0"/>
          </a:p>
        </p:txBody>
      </p:sp>
      <p:sp>
        <p:nvSpPr>
          <p:cNvPr id="4" name="Rectangle 3">
            <a:extLst>
              <a:ext uri="{FF2B5EF4-FFF2-40B4-BE49-F238E27FC236}">
                <a16:creationId xmlns:a16="http://schemas.microsoft.com/office/drawing/2014/main" id="{A62FC5F4-8136-4A42-B6C5-630AACFEA079}"/>
              </a:ext>
            </a:extLst>
          </p:cNvPr>
          <p:cNvSpPr/>
          <p:nvPr/>
        </p:nvSpPr>
        <p:spPr>
          <a:xfrm>
            <a:off x="4781550" y="6172200"/>
            <a:ext cx="2581275" cy="431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6" name="Picture 5">
            <a:extLst>
              <a:ext uri="{FF2B5EF4-FFF2-40B4-BE49-F238E27FC236}">
                <a16:creationId xmlns:a16="http://schemas.microsoft.com/office/drawing/2014/main" id="{A8A52576-C03A-46EF-919D-62414B215CC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104555" y="563309"/>
            <a:ext cx="1982889" cy="837200"/>
          </a:xfrm>
          <a:prstGeom prst="rect">
            <a:avLst/>
          </a:prstGeom>
        </p:spPr>
      </p:pic>
      <p:grpSp>
        <p:nvGrpSpPr>
          <p:cNvPr id="9" name="Group 8">
            <a:extLst>
              <a:ext uri="{FF2B5EF4-FFF2-40B4-BE49-F238E27FC236}">
                <a16:creationId xmlns:a16="http://schemas.microsoft.com/office/drawing/2014/main" id="{8983D18B-A17F-481D-82DA-425961C45D28}"/>
              </a:ext>
            </a:extLst>
          </p:cNvPr>
          <p:cNvGrpSpPr/>
          <p:nvPr/>
        </p:nvGrpSpPr>
        <p:grpSpPr>
          <a:xfrm>
            <a:off x="-2" y="0"/>
            <a:ext cx="12192001" cy="377826"/>
            <a:chOff x="-1" y="0"/>
            <a:chExt cx="10699750" cy="377826"/>
          </a:xfrm>
          <a:effectLst>
            <a:outerShdw blurRad="50800" dist="38100" dir="8100000" algn="tr" rotWithShape="0">
              <a:prstClr val="black">
                <a:alpha val="40000"/>
              </a:prstClr>
            </a:outerShdw>
          </a:effectLst>
        </p:grpSpPr>
        <p:grpSp>
          <p:nvGrpSpPr>
            <p:cNvPr id="10" name="Group 9">
              <a:extLst>
                <a:ext uri="{FF2B5EF4-FFF2-40B4-BE49-F238E27FC236}">
                  <a16:creationId xmlns:a16="http://schemas.microsoft.com/office/drawing/2014/main" id="{812F41AB-D8CB-4092-955A-E02A6EF5E818}"/>
                </a:ext>
              </a:extLst>
            </p:cNvPr>
            <p:cNvGrpSpPr/>
            <p:nvPr/>
          </p:nvGrpSpPr>
          <p:grpSpPr>
            <a:xfrm>
              <a:off x="-1" y="0"/>
              <a:ext cx="10351309" cy="226427"/>
              <a:chOff x="-1" y="0"/>
              <a:chExt cx="10555212" cy="226427"/>
            </a:xfrm>
          </p:grpSpPr>
          <p:sp>
            <p:nvSpPr>
              <p:cNvPr id="17" name="Rectangle 16">
                <a:extLst>
                  <a:ext uri="{FF2B5EF4-FFF2-40B4-BE49-F238E27FC236}">
                    <a16:creationId xmlns:a16="http://schemas.microsoft.com/office/drawing/2014/main" id="{3431046C-9BF5-4E3A-BEAA-6E10DF918944}"/>
                  </a:ext>
                </a:extLst>
              </p:cNvPr>
              <p:cNvSpPr/>
              <p:nvPr/>
            </p:nvSpPr>
            <p:spPr>
              <a:xfrm>
                <a:off x="-1" y="0"/>
                <a:ext cx="10021889" cy="22642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a:extLst>
                  <a:ext uri="{FF2B5EF4-FFF2-40B4-BE49-F238E27FC236}">
                    <a16:creationId xmlns:a16="http://schemas.microsoft.com/office/drawing/2014/main" id="{CCFB3395-5309-4702-971A-C97333EC0FFC}"/>
                  </a:ext>
                </a:extLst>
              </p:cNvPr>
              <p:cNvSpPr/>
              <p:nvPr/>
            </p:nvSpPr>
            <p:spPr>
              <a:xfrm>
                <a:off x="10021888" y="0"/>
                <a:ext cx="533323" cy="226427"/>
              </a:xfrm>
              <a:prstGeom prst="r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 name="Group 10">
              <a:extLst>
                <a:ext uri="{FF2B5EF4-FFF2-40B4-BE49-F238E27FC236}">
                  <a16:creationId xmlns:a16="http://schemas.microsoft.com/office/drawing/2014/main" id="{FF9AF61C-36B5-476F-888E-BD8AEC909121}"/>
                </a:ext>
              </a:extLst>
            </p:cNvPr>
            <p:cNvGrpSpPr/>
            <p:nvPr/>
          </p:nvGrpSpPr>
          <p:grpSpPr>
            <a:xfrm>
              <a:off x="-1" y="258954"/>
              <a:ext cx="10699750" cy="118872"/>
              <a:chOff x="-1" y="258954"/>
              <a:chExt cx="10699750" cy="118872"/>
            </a:xfrm>
          </p:grpSpPr>
          <p:sp>
            <p:nvSpPr>
              <p:cNvPr id="15" name="Rectangle 14">
                <a:extLst>
                  <a:ext uri="{FF2B5EF4-FFF2-40B4-BE49-F238E27FC236}">
                    <a16:creationId xmlns:a16="http://schemas.microsoft.com/office/drawing/2014/main" id="{58C94979-509C-4B9C-AA32-A64B4C90C14B}"/>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ight Triangle 15">
                <a:extLst>
                  <a:ext uri="{FF2B5EF4-FFF2-40B4-BE49-F238E27FC236}">
                    <a16:creationId xmlns:a16="http://schemas.microsoft.com/office/drawing/2014/main" id="{2137BDCD-9A46-4359-8E21-73ECA210627B}"/>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19" name="Group 18">
            <a:extLst>
              <a:ext uri="{FF2B5EF4-FFF2-40B4-BE49-F238E27FC236}">
                <a16:creationId xmlns:a16="http://schemas.microsoft.com/office/drawing/2014/main" id="{4C45664A-AC8D-4B3F-B031-A90406EF4A39}"/>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20" name="Rectangle 19">
              <a:extLst>
                <a:ext uri="{FF2B5EF4-FFF2-40B4-BE49-F238E27FC236}">
                  <a16:creationId xmlns:a16="http://schemas.microsoft.com/office/drawing/2014/main" id="{697BB457-1028-4344-9F2B-CE73EC71A7AC}"/>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a:extLst>
                <a:ext uri="{FF2B5EF4-FFF2-40B4-BE49-F238E27FC236}">
                  <a16:creationId xmlns:a16="http://schemas.microsoft.com/office/drawing/2014/main" id="{4A373216-8410-4B3A-ABD6-DB2E7D17258A}"/>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8BE2E761-77D4-4663-B943-C1B76C1F106E}"/>
                </a:ext>
              </a:extLst>
            </p:cNvPr>
            <p:cNvSpPr/>
            <p:nvPr/>
          </p:nvSpPr>
          <p:spPr>
            <a:xfrm>
              <a:off x="1" y="6706600"/>
              <a:ext cx="10351305" cy="151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ight Triangle 22">
              <a:extLst>
                <a:ext uri="{FF2B5EF4-FFF2-40B4-BE49-F238E27FC236}">
                  <a16:creationId xmlns:a16="http://schemas.microsoft.com/office/drawing/2014/main" id="{96B8F098-DB3F-4367-83FE-2BDF002D2F31}"/>
                </a:ext>
              </a:extLst>
            </p:cNvPr>
            <p:cNvSpPr/>
            <p:nvPr/>
          </p:nvSpPr>
          <p:spPr>
            <a:xfrm>
              <a:off x="10351307" y="6706599"/>
              <a:ext cx="347983" cy="151399"/>
            </a:xfrm>
            <a:prstGeom prst="r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4" name="Picture 23">
            <a:extLst>
              <a:ext uri="{FF2B5EF4-FFF2-40B4-BE49-F238E27FC236}">
                <a16:creationId xmlns:a16="http://schemas.microsoft.com/office/drawing/2014/main" id="{5B82AF9E-4CF3-4BA5-B1DA-590BB77D8A60}"/>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p:blipFill>
        <p:spPr>
          <a:xfrm>
            <a:off x="10478273" y="6172199"/>
            <a:ext cx="365125" cy="365125"/>
          </a:xfrm>
          <a:prstGeom prst="rect">
            <a:avLst/>
          </a:prstGeom>
        </p:spPr>
      </p:pic>
      <p:pic>
        <p:nvPicPr>
          <p:cNvPr id="26" name="Picture 25">
            <a:extLst>
              <a:ext uri="{FF2B5EF4-FFF2-40B4-BE49-F238E27FC236}">
                <a16:creationId xmlns:a16="http://schemas.microsoft.com/office/drawing/2014/main" id="{D4F84CEB-9328-4E50-8187-4B1A095B7BFB}"/>
              </a:ext>
            </a:extLst>
          </p:cNvPr>
          <p:cNvPicPr>
            <a:picLocks noChangeAspect="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p:blipFill>
        <p:spPr>
          <a:xfrm>
            <a:off x="11182653" y="6172199"/>
            <a:ext cx="365125" cy="365125"/>
          </a:xfrm>
          <a:prstGeom prst="rect">
            <a:avLst/>
          </a:prstGeom>
        </p:spPr>
      </p:pic>
      <p:sp>
        <p:nvSpPr>
          <p:cNvPr id="27" name="TextBox 26">
            <a:extLst>
              <a:ext uri="{FF2B5EF4-FFF2-40B4-BE49-F238E27FC236}">
                <a16:creationId xmlns:a16="http://schemas.microsoft.com/office/drawing/2014/main" id="{49C8D612-732A-4025-A58B-FBB20DA54C5B}"/>
              </a:ext>
            </a:extLst>
          </p:cNvPr>
          <p:cNvSpPr txBox="1"/>
          <p:nvPr/>
        </p:nvSpPr>
        <p:spPr>
          <a:xfrm>
            <a:off x="160585" y="6191454"/>
            <a:ext cx="2899813" cy="338554"/>
          </a:xfrm>
          <a:prstGeom prst="rect">
            <a:avLst/>
          </a:prstGeom>
          <a:noFill/>
        </p:spPr>
        <p:txBody>
          <a:bodyPr wrap="square" rtlCol="0">
            <a:spAutoFit/>
          </a:bodyPr>
          <a:lstStyle/>
          <a:p>
            <a:pPr algn="ctr"/>
            <a:r>
              <a:rPr lang="en-US" sz="1600" b="1" dirty="0">
                <a:solidFill>
                  <a:srgbClr val="002060"/>
                </a:solidFill>
                <a:latin typeface="+mn-lt"/>
                <a:ea typeface="Verdana" panose="020B0604030504040204" pitchFamily="34" charset="0"/>
                <a:cs typeface="Verdana" panose="020B0604030504040204" pitchFamily="34" charset="0"/>
              </a:rPr>
              <a:t>www.revenue.pa.gov</a:t>
            </a:r>
          </a:p>
        </p:txBody>
      </p:sp>
    </p:spTree>
    <p:custDataLst>
      <p:tags r:id="rId1"/>
    </p:custDataLst>
    <p:extLst>
      <p:ext uri="{BB962C8B-B14F-4D97-AF65-F5344CB8AC3E}">
        <p14:creationId xmlns:p14="http://schemas.microsoft.com/office/powerpoint/2010/main" val="4291711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AFDCE-369C-4BD9-99B8-A195ECA4C87A}"/>
              </a:ext>
            </a:extLst>
          </p:cNvPr>
          <p:cNvSpPr>
            <a:spLocks noGrp="1"/>
          </p:cNvSpPr>
          <p:nvPr>
            <p:ph type="title"/>
          </p:nvPr>
        </p:nvSpPr>
        <p:spPr/>
        <p:txBody>
          <a:bodyPr>
            <a:normAutofit/>
          </a:bodyPr>
          <a:lstStyle>
            <a:lvl1pPr algn="ctr" defTabSz="914400" rtl="0" eaLnBrk="1" latinLnBrk="0" hangingPunct="1">
              <a:spcBef>
                <a:spcPct val="0"/>
              </a:spcBef>
              <a:buNone/>
              <a:defRPr lang="en-US" sz="4400" b="1" kern="1200" dirty="0">
                <a:solidFill>
                  <a:srgbClr val="002060"/>
                </a:solidFill>
                <a:latin typeface="+mn-lt"/>
                <a:ea typeface="Verdana" panose="020B0604030504040204" pitchFamily="34" charset="0"/>
                <a:cs typeface="+mj-cs"/>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BB26F3A-4866-43CA-B40D-513F37DD5AEF}"/>
              </a:ext>
            </a:extLst>
          </p:cNvPr>
          <p:cNvSpPr>
            <a:spLocks noGrp="1"/>
          </p:cNvSpPr>
          <p:nvPr>
            <p:ph idx="1"/>
          </p:nvPr>
        </p:nvSpPr>
        <p:spPr/>
        <p:txBody>
          <a:bodyPr/>
          <a:lstStyle>
            <a:lvl1pPr>
              <a:defRPr lang="en-US" sz="2800" kern="1200" dirty="0" smtClean="0">
                <a:solidFill>
                  <a:srgbClr val="002060"/>
                </a:solidFill>
                <a:latin typeface="+mn-lt"/>
                <a:ea typeface="Verdana" panose="020B0604030504040204" pitchFamily="34" charset="0"/>
                <a:cs typeface="Verdana" panose="020B0604030504040204" pitchFamily="34" charset="0"/>
              </a:defRPr>
            </a:lvl1pPr>
            <a:lvl2pPr>
              <a:defRPr>
                <a:solidFill>
                  <a:srgbClr val="002060"/>
                </a:solidFill>
                <a:latin typeface="+mn-lt"/>
              </a:defRPr>
            </a:lvl2pPr>
            <a:lvl3pPr>
              <a:defRPr>
                <a:solidFill>
                  <a:srgbClr val="002060"/>
                </a:solidFill>
                <a:latin typeface="+mn-lt"/>
              </a:defRPr>
            </a:lvl3pPr>
            <a:lvl4pPr>
              <a:defRPr>
                <a:solidFill>
                  <a:srgbClr val="002060"/>
                </a:solidFill>
                <a:latin typeface="+mn-lt"/>
              </a:defRPr>
            </a:lvl4pPr>
            <a:lvl5pPr>
              <a:defRPr>
                <a:solidFill>
                  <a:srgbClr val="00206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13DEED7-CA42-49B1-8893-2E39D72BDFAF}"/>
              </a:ext>
            </a:extLst>
          </p:cNvPr>
          <p:cNvSpPr>
            <a:spLocks noGrp="1"/>
          </p:cNvSpPr>
          <p:nvPr>
            <p:ph type="dt" sz="half" idx="10"/>
          </p:nvPr>
        </p:nvSpPr>
        <p:spPr/>
        <p:txBody>
          <a:bodyPr/>
          <a:lstStyle/>
          <a:p>
            <a:fld id="{9888F7D8-5982-424E-BE65-3DF76EFB893C}" type="datetimeFigureOut">
              <a:rPr lang="en-US" smtClean="0"/>
              <a:t>7/8/2026</a:t>
            </a:fld>
            <a:endParaRPr lang="en-US"/>
          </a:p>
        </p:txBody>
      </p:sp>
      <p:sp>
        <p:nvSpPr>
          <p:cNvPr id="5" name="Footer Placeholder 4">
            <a:extLst>
              <a:ext uri="{FF2B5EF4-FFF2-40B4-BE49-F238E27FC236}">
                <a16:creationId xmlns:a16="http://schemas.microsoft.com/office/drawing/2014/main" id="{A6CA911E-6566-4B25-A3D4-395EB3D622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22B5E6-DDA1-4D57-B92A-E6F4167AD1F6}"/>
              </a:ext>
            </a:extLst>
          </p:cNvPr>
          <p:cNvSpPr>
            <a:spLocks noGrp="1"/>
          </p:cNvSpPr>
          <p:nvPr>
            <p:ph type="sldNum" sz="quarter" idx="12"/>
          </p:nvPr>
        </p:nvSpPr>
        <p:spPr/>
        <p:txBody>
          <a:bodyPr/>
          <a:lstStyle>
            <a:lvl1pPr>
              <a:defRPr>
                <a:solidFill>
                  <a:srgbClr val="D59F0F"/>
                </a:solidFill>
              </a:defRPr>
            </a:lvl1pPr>
          </a:lstStyle>
          <a:p>
            <a:fld id="{FB7394B8-F29B-4F3B-8660-2502D5210F5C}" type="slidenum">
              <a:rPr lang="en-US" smtClean="0"/>
              <a:pPr/>
              <a:t>‹#›</a:t>
            </a:fld>
            <a:endParaRPr lang="en-US" dirty="0"/>
          </a:p>
        </p:txBody>
      </p:sp>
      <p:grpSp>
        <p:nvGrpSpPr>
          <p:cNvPr id="8" name="Group 7">
            <a:extLst>
              <a:ext uri="{FF2B5EF4-FFF2-40B4-BE49-F238E27FC236}">
                <a16:creationId xmlns:a16="http://schemas.microsoft.com/office/drawing/2014/main" id="{99CCBE4F-1FB5-4AAA-9858-72901E8F3EE3}"/>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9" name="Group 8">
              <a:extLst>
                <a:ext uri="{FF2B5EF4-FFF2-40B4-BE49-F238E27FC236}">
                  <a16:creationId xmlns:a16="http://schemas.microsoft.com/office/drawing/2014/main" id="{3789A6A3-5E6C-4944-B108-A2E47F8AE858}"/>
                </a:ext>
              </a:extLst>
            </p:cNvPr>
            <p:cNvGrpSpPr/>
            <p:nvPr/>
          </p:nvGrpSpPr>
          <p:grpSpPr>
            <a:xfrm>
              <a:off x="-1" y="0"/>
              <a:ext cx="10351309" cy="226427"/>
              <a:chOff x="-1" y="0"/>
              <a:chExt cx="10555212" cy="226427"/>
            </a:xfrm>
          </p:grpSpPr>
          <p:sp>
            <p:nvSpPr>
              <p:cNvPr id="13" name="Rectangle 12">
                <a:extLst>
                  <a:ext uri="{FF2B5EF4-FFF2-40B4-BE49-F238E27FC236}">
                    <a16:creationId xmlns:a16="http://schemas.microsoft.com/office/drawing/2014/main" id="{31BDACAE-32FF-41E9-B5A4-26A95ADBD186}"/>
                  </a:ext>
                </a:extLst>
              </p:cNvPr>
              <p:cNvSpPr/>
              <p:nvPr/>
            </p:nvSpPr>
            <p:spPr>
              <a:xfrm>
                <a:off x="-1" y="0"/>
                <a:ext cx="10021889" cy="22642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id="{F7031D17-B463-4B62-BACA-AABCE66F3381}"/>
                  </a:ext>
                </a:extLst>
              </p:cNvPr>
              <p:cNvSpPr/>
              <p:nvPr/>
            </p:nvSpPr>
            <p:spPr>
              <a:xfrm>
                <a:off x="10021888" y="0"/>
                <a:ext cx="533323" cy="226427"/>
              </a:xfrm>
              <a:prstGeom prst="r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3B619A11-C008-488B-9054-5981AEF08DBD}"/>
                </a:ext>
              </a:extLst>
            </p:cNvPr>
            <p:cNvGrpSpPr/>
            <p:nvPr/>
          </p:nvGrpSpPr>
          <p:grpSpPr>
            <a:xfrm>
              <a:off x="-1" y="258954"/>
              <a:ext cx="10699750" cy="118872"/>
              <a:chOff x="-1" y="258954"/>
              <a:chExt cx="10699750" cy="118872"/>
            </a:xfrm>
          </p:grpSpPr>
          <p:sp>
            <p:nvSpPr>
              <p:cNvPr id="11" name="Rectangle 10">
                <a:extLst>
                  <a:ext uri="{FF2B5EF4-FFF2-40B4-BE49-F238E27FC236}">
                    <a16:creationId xmlns:a16="http://schemas.microsoft.com/office/drawing/2014/main" id="{5D725F0C-F5AD-4E42-A9CA-CA39962FEBF4}"/>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Triangle 11">
                <a:extLst>
                  <a:ext uri="{FF2B5EF4-FFF2-40B4-BE49-F238E27FC236}">
                    <a16:creationId xmlns:a16="http://schemas.microsoft.com/office/drawing/2014/main" id="{41A6C80C-C965-4D7D-879B-F925366DAA86}"/>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15" name="Group 14">
            <a:extLst>
              <a:ext uri="{FF2B5EF4-FFF2-40B4-BE49-F238E27FC236}">
                <a16:creationId xmlns:a16="http://schemas.microsoft.com/office/drawing/2014/main" id="{8D9CECB1-1C11-474A-B170-62D96FCB6A12}"/>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6" name="Rectangle 15">
              <a:extLst>
                <a:ext uri="{FF2B5EF4-FFF2-40B4-BE49-F238E27FC236}">
                  <a16:creationId xmlns:a16="http://schemas.microsoft.com/office/drawing/2014/main" id="{9E19D0DC-5D77-4121-B8D4-1A3C0311CB0F}"/>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a:extLst>
                <a:ext uri="{FF2B5EF4-FFF2-40B4-BE49-F238E27FC236}">
                  <a16:creationId xmlns:a16="http://schemas.microsoft.com/office/drawing/2014/main" id="{14D4795D-9D64-4774-B434-211636313DC5}"/>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090DB19-5C9E-4A7A-93D3-39292ED3316F}"/>
                </a:ext>
              </a:extLst>
            </p:cNvPr>
            <p:cNvSpPr/>
            <p:nvPr/>
          </p:nvSpPr>
          <p:spPr>
            <a:xfrm>
              <a:off x="1" y="6706600"/>
              <a:ext cx="10351305" cy="151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ight Triangle 18">
              <a:extLst>
                <a:ext uri="{FF2B5EF4-FFF2-40B4-BE49-F238E27FC236}">
                  <a16:creationId xmlns:a16="http://schemas.microsoft.com/office/drawing/2014/main" id="{54CB4F8C-FD32-4B5B-B313-AB14E4A05988}"/>
                </a:ext>
              </a:extLst>
            </p:cNvPr>
            <p:cNvSpPr/>
            <p:nvPr/>
          </p:nvSpPr>
          <p:spPr>
            <a:xfrm>
              <a:off x="10351307" y="6706599"/>
              <a:ext cx="347983" cy="151399"/>
            </a:xfrm>
            <a:prstGeom prst="r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0" name="Picture 19">
            <a:extLst>
              <a:ext uri="{FF2B5EF4-FFF2-40B4-BE49-F238E27FC236}">
                <a16:creationId xmlns:a16="http://schemas.microsoft.com/office/drawing/2014/main" id="{70D936A5-556C-4CD6-8792-C3D8686B675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699290" y="82870"/>
            <a:ext cx="1359260" cy="214258"/>
          </a:xfrm>
          <a:prstGeom prst="rect">
            <a:avLst/>
          </a:prstGeom>
        </p:spPr>
      </p:pic>
    </p:spTree>
    <p:extLst>
      <p:ext uri="{BB962C8B-B14F-4D97-AF65-F5344CB8AC3E}">
        <p14:creationId xmlns:p14="http://schemas.microsoft.com/office/powerpoint/2010/main" val="1184310718"/>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4E12C-E6DE-49AA-8BD7-C55E0BE90E77}"/>
              </a:ext>
            </a:extLst>
          </p:cNvPr>
          <p:cNvSpPr>
            <a:spLocks noGrp="1"/>
          </p:cNvSpPr>
          <p:nvPr>
            <p:ph type="title"/>
          </p:nvPr>
        </p:nvSpPr>
        <p:spPr>
          <a:xfrm>
            <a:off x="831850" y="1709738"/>
            <a:ext cx="10515600" cy="2852737"/>
          </a:xfrm>
        </p:spPr>
        <p:txBody>
          <a:bodyPr anchor="b">
            <a:normAutofit/>
          </a:bodyPr>
          <a:lstStyle>
            <a:lvl1pPr>
              <a:defRPr lang="en-US" sz="4000" b="1" kern="1200" cap="all" dirty="0">
                <a:solidFill>
                  <a:srgbClr val="133880"/>
                </a:solidFill>
                <a:latin typeface="Verdana" panose="020B0604030504040204" pitchFamily="34" charset="0"/>
                <a:ea typeface="Verdana" panose="020B0604030504040204" pitchFamily="34" charset="0"/>
                <a:cs typeface="+mj-cs"/>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A0A30D5-DDB4-4A6D-85D8-D9630EDEB2B1}"/>
              </a:ext>
            </a:extLst>
          </p:cNvPr>
          <p:cNvSpPr>
            <a:spLocks noGrp="1"/>
          </p:cNvSpPr>
          <p:nvPr>
            <p:ph type="body" idx="1"/>
          </p:nvPr>
        </p:nvSpPr>
        <p:spPr>
          <a:xfrm>
            <a:off x="831850" y="4589463"/>
            <a:ext cx="10515600" cy="1500187"/>
          </a:xfrm>
        </p:spPr>
        <p:txBody>
          <a:bodyPr/>
          <a:lstStyle>
            <a:lvl1pPr marL="0" indent="0">
              <a:buNone/>
              <a:defRPr sz="2400">
                <a:solidFill>
                  <a:srgbClr val="D59F0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922934C-7BE2-4BDB-83D3-FFBF4B8D4272}"/>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a:extLst>
              <a:ext uri="{FF2B5EF4-FFF2-40B4-BE49-F238E27FC236}">
                <a16:creationId xmlns:a16="http://schemas.microsoft.com/office/drawing/2014/main" id="{7928F455-DC9A-4D8A-BA81-F0D9E3D08B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D1DF482-B289-4E61-8558-E0F250677E1F}"/>
              </a:ext>
            </a:extLst>
          </p:cNvPr>
          <p:cNvSpPr>
            <a:spLocks noGrp="1"/>
          </p:cNvSpPr>
          <p:nvPr>
            <p:ph type="sldNum" sz="quarter" idx="12"/>
          </p:nvPr>
        </p:nvSpPr>
        <p:spPr/>
        <p:txBody>
          <a:bodyPr/>
          <a:lstStyle>
            <a:lvl1pPr>
              <a:defRPr>
                <a:solidFill>
                  <a:srgbClr val="D59F0F"/>
                </a:solidFill>
              </a:defRPr>
            </a:lvl1pPr>
          </a:lstStyle>
          <a:p>
            <a:fld id="{4D2A671A-F295-4566-AABC-23FD9562FE86}" type="slidenum">
              <a:rPr lang="en-US" smtClean="0"/>
              <a:t>‹#›</a:t>
            </a:fld>
            <a:endParaRPr lang="en-US" dirty="0"/>
          </a:p>
        </p:txBody>
      </p:sp>
      <p:grpSp>
        <p:nvGrpSpPr>
          <p:cNvPr id="15" name="Group 14">
            <a:extLst>
              <a:ext uri="{FF2B5EF4-FFF2-40B4-BE49-F238E27FC236}">
                <a16:creationId xmlns:a16="http://schemas.microsoft.com/office/drawing/2014/main" id="{D951D2ED-7A7A-40AB-A75E-B6417B95933A}"/>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6" name="Rectangle 15">
              <a:extLst>
                <a:ext uri="{FF2B5EF4-FFF2-40B4-BE49-F238E27FC236}">
                  <a16:creationId xmlns:a16="http://schemas.microsoft.com/office/drawing/2014/main" id="{71982482-9DED-4E38-906D-B146D0B17303}"/>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a:extLst>
                <a:ext uri="{FF2B5EF4-FFF2-40B4-BE49-F238E27FC236}">
                  <a16:creationId xmlns:a16="http://schemas.microsoft.com/office/drawing/2014/main" id="{311857A3-51B3-41A8-9CCC-BB97C72A98AF}"/>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B4A7BFAE-76FB-47A7-B14A-7177326D1F36}"/>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ight Triangle 18">
              <a:extLst>
                <a:ext uri="{FF2B5EF4-FFF2-40B4-BE49-F238E27FC236}">
                  <a16:creationId xmlns:a16="http://schemas.microsoft.com/office/drawing/2014/main" id="{E75B9704-4B2E-4AE2-9C54-212A85DF161F}"/>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0" name="Group 19">
            <a:extLst>
              <a:ext uri="{FF2B5EF4-FFF2-40B4-BE49-F238E27FC236}">
                <a16:creationId xmlns:a16="http://schemas.microsoft.com/office/drawing/2014/main" id="{E6FC297C-1069-4D2C-831A-59BFAF9E4536}"/>
              </a:ext>
            </a:extLst>
          </p:cNvPr>
          <p:cNvGrpSpPr/>
          <p:nvPr/>
        </p:nvGrpSpPr>
        <p:grpSpPr>
          <a:xfrm>
            <a:off x="-1" y="-1"/>
            <a:ext cx="10756670" cy="524107"/>
            <a:chOff x="-1" y="0"/>
            <a:chExt cx="10699750" cy="377826"/>
          </a:xfrm>
          <a:effectLst>
            <a:outerShdw blurRad="50800" dist="38100" dir="8100000" algn="tr" rotWithShape="0">
              <a:prstClr val="black">
                <a:alpha val="40000"/>
              </a:prstClr>
            </a:outerShdw>
          </a:effectLst>
        </p:grpSpPr>
        <p:grpSp>
          <p:nvGrpSpPr>
            <p:cNvPr id="21" name="Group 20">
              <a:extLst>
                <a:ext uri="{FF2B5EF4-FFF2-40B4-BE49-F238E27FC236}">
                  <a16:creationId xmlns:a16="http://schemas.microsoft.com/office/drawing/2014/main" id="{536E42EC-6BA6-4FDD-A587-887A5E54E215}"/>
                </a:ext>
              </a:extLst>
            </p:cNvPr>
            <p:cNvGrpSpPr/>
            <p:nvPr/>
          </p:nvGrpSpPr>
          <p:grpSpPr>
            <a:xfrm>
              <a:off x="-1" y="0"/>
              <a:ext cx="10351309" cy="226427"/>
              <a:chOff x="-1" y="0"/>
              <a:chExt cx="10555212" cy="226427"/>
            </a:xfrm>
          </p:grpSpPr>
          <p:sp>
            <p:nvSpPr>
              <p:cNvPr id="25" name="Rectangle 24">
                <a:extLst>
                  <a:ext uri="{FF2B5EF4-FFF2-40B4-BE49-F238E27FC236}">
                    <a16:creationId xmlns:a16="http://schemas.microsoft.com/office/drawing/2014/main" id="{C66C0A3E-E3B5-4B07-A5B6-39F22335D831}"/>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Triangle 25">
                <a:extLst>
                  <a:ext uri="{FF2B5EF4-FFF2-40B4-BE49-F238E27FC236}">
                    <a16:creationId xmlns:a16="http://schemas.microsoft.com/office/drawing/2014/main" id="{81305240-433C-4719-B875-6C3C3AEB2CA6}"/>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a:extLst>
                <a:ext uri="{FF2B5EF4-FFF2-40B4-BE49-F238E27FC236}">
                  <a16:creationId xmlns:a16="http://schemas.microsoft.com/office/drawing/2014/main" id="{13F7F014-1933-4FA7-BECD-FFAFCD96226B}"/>
                </a:ext>
              </a:extLst>
            </p:cNvPr>
            <p:cNvGrpSpPr/>
            <p:nvPr/>
          </p:nvGrpSpPr>
          <p:grpSpPr>
            <a:xfrm>
              <a:off x="-1" y="258954"/>
              <a:ext cx="10699750" cy="118872"/>
              <a:chOff x="-1" y="258954"/>
              <a:chExt cx="10699750" cy="118872"/>
            </a:xfrm>
          </p:grpSpPr>
          <p:sp>
            <p:nvSpPr>
              <p:cNvPr id="23" name="Rectangle 22">
                <a:extLst>
                  <a:ext uri="{FF2B5EF4-FFF2-40B4-BE49-F238E27FC236}">
                    <a16:creationId xmlns:a16="http://schemas.microsoft.com/office/drawing/2014/main" id="{FE78F3FD-3F5D-48C4-A70C-9CC2AD0D4793}"/>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ight Triangle 23">
                <a:extLst>
                  <a:ext uri="{FF2B5EF4-FFF2-40B4-BE49-F238E27FC236}">
                    <a16:creationId xmlns:a16="http://schemas.microsoft.com/office/drawing/2014/main" id="{F168A3A7-CCBE-49F3-836B-9D1A0F1106EA}"/>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pic>
        <p:nvPicPr>
          <p:cNvPr id="27" name="Picture 26">
            <a:extLst>
              <a:ext uri="{FF2B5EF4-FFF2-40B4-BE49-F238E27FC236}">
                <a16:creationId xmlns:a16="http://schemas.microsoft.com/office/drawing/2014/main" id="{75765E14-2F3B-4FBE-94D1-B10CC323BE7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grpSp>
        <p:nvGrpSpPr>
          <p:cNvPr id="29" name="Group 28">
            <a:extLst>
              <a:ext uri="{FF2B5EF4-FFF2-40B4-BE49-F238E27FC236}">
                <a16:creationId xmlns:a16="http://schemas.microsoft.com/office/drawing/2014/main" id="{F6B4E658-5E8B-4659-B19D-F6B4BC099334}"/>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0" name="Group 29">
              <a:extLst>
                <a:ext uri="{FF2B5EF4-FFF2-40B4-BE49-F238E27FC236}">
                  <a16:creationId xmlns:a16="http://schemas.microsoft.com/office/drawing/2014/main" id="{0C76094E-66C3-4DAC-901F-6675505F770C}"/>
                </a:ext>
              </a:extLst>
            </p:cNvPr>
            <p:cNvGrpSpPr/>
            <p:nvPr/>
          </p:nvGrpSpPr>
          <p:grpSpPr>
            <a:xfrm>
              <a:off x="-1" y="0"/>
              <a:ext cx="10351309" cy="226427"/>
              <a:chOff x="-1" y="0"/>
              <a:chExt cx="10555212" cy="226427"/>
            </a:xfrm>
          </p:grpSpPr>
          <p:sp>
            <p:nvSpPr>
              <p:cNvPr id="34" name="Rectangle 33">
                <a:extLst>
                  <a:ext uri="{FF2B5EF4-FFF2-40B4-BE49-F238E27FC236}">
                    <a16:creationId xmlns:a16="http://schemas.microsoft.com/office/drawing/2014/main" id="{618D2DAF-9A0E-440C-834E-9997428DB9C7}"/>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Triangle 34">
                <a:extLst>
                  <a:ext uri="{FF2B5EF4-FFF2-40B4-BE49-F238E27FC236}">
                    <a16:creationId xmlns:a16="http://schemas.microsoft.com/office/drawing/2014/main" id="{E0F4B3E3-D1BF-4FAC-8DE2-8D883A4C1764}"/>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66AD1143-4C5F-41CB-8D2A-2E3586FEE91C}"/>
                </a:ext>
              </a:extLst>
            </p:cNvPr>
            <p:cNvGrpSpPr/>
            <p:nvPr/>
          </p:nvGrpSpPr>
          <p:grpSpPr>
            <a:xfrm>
              <a:off x="-1" y="258954"/>
              <a:ext cx="10699750" cy="118872"/>
              <a:chOff x="-1" y="258954"/>
              <a:chExt cx="10699750" cy="118872"/>
            </a:xfrm>
          </p:grpSpPr>
          <p:sp>
            <p:nvSpPr>
              <p:cNvPr id="32" name="Rectangle 31">
                <a:extLst>
                  <a:ext uri="{FF2B5EF4-FFF2-40B4-BE49-F238E27FC236}">
                    <a16:creationId xmlns:a16="http://schemas.microsoft.com/office/drawing/2014/main" id="{D3DEC587-EC85-4C13-9288-6C7AB2FBAD8A}"/>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ight Triangle 32">
                <a:extLst>
                  <a:ext uri="{FF2B5EF4-FFF2-40B4-BE49-F238E27FC236}">
                    <a16:creationId xmlns:a16="http://schemas.microsoft.com/office/drawing/2014/main" id="{3F6D8182-3F5F-4EE0-95E2-C25370BCE452}"/>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3535388147"/>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9D841-AC01-41ED-AE55-CF3C4ADEC324}"/>
              </a:ext>
            </a:extLst>
          </p:cNvPr>
          <p:cNvSpPr>
            <a:spLocks noGrp="1"/>
          </p:cNvSpPr>
          <p:nvPr>
            <p:ph type="title"/>
          </p:nvPr>
        </p:nvSpPr>
        <p:spPr/>
        <p:txBody>
          <a:bodyPr>
            <a:normAutofit/>
          </a:bodyPr>
          <a:lstStyle>
            <a:lvl1pPr algn="ctr"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9C63E90-9A9B-48A0-A9D0-565D9F266DB8}"/>
              </a:ext>
            </a:extLst>
          </p:cNvPr>
          <p:cNvSpPr>
            <a:spLocks noGrp="1"/>
          </p:cNvSpPr>
          <p:nvPr>
            <p:ph sz="half" idx="1"/>
          </p:nvPr>
        </p:nvSpPr>
        <p:spPr>
          <a:xfrm>
            <a:off x="838200" y="1825625"/>
            <a:ext cx="5181600" cy="4351338"/>
          </a:xfrm>
        </p:spPr>
        <p:txBody>
          <a:bodyPr/>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E429C4-64C6-4077-843B-10460F8AEFE7}"/>
              </a:ext>
            </a:extLst>
          </p:cNvPr>
          <p:cNvSpPr>
            <a:spLocks noGrp="1"/>
          </p:cNvSpPr>
          <p:nvPr>
            <p:ph sz="half" idx="2"/>
          </p:nvPr>
        </p:nvSpPr>
        <p:spPr>
          <a:xfrm>
            <a:off x="6172200" y="1825625"/>
            <a:ext cx="5181600" cy="4351338"/>
          </a:xfrm>
        </p:spPr>
        <p:txBody>
          <a:bodyPr/>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2AF009-0C17-40BB-93CB-6E227D98242D}"/>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a:extLst>
              <a:ext uri="{FF2B5EF4-FFF2-40B4-BE49-F238E27FC236}">
                <a16:creationId xmlns:a16="http://schemas.microsoft.com/office/drawing/2014/main" id="{598BDB5E-1E4E-41BA-869E-70A62A2DA50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1BE9DA-B6AF-4879-AFF9-2166E67CA816}"/>
              </a:ext>
            </a:extLst>
          </p:cNvPr>
          <p:cNvSpPr>
            <a:spLocks noGrp="1"/>
          </p:cNvSpPr>
          <p:nvPr>
            <p:ph type="sldNum" sz="quarter" idx="12"/>
          </p:nvPr>
        </p:nvSpPr>
        <p:spPr/>
        <p:txBody>
          <a:bodyPr/>
          <a:lstStyle>
            <a:lvl1pPr>
              <a:defRPr>
                <a:solidFill>
                  <a:srgbClr val="D59F0F"/>
                </a:solidFill>
              </a:defRPr>
            </a:lvl1pPr>
          </a:lstStyle>
          <a:p>
            <a:fld id="{4D2A671A-F295-4566-AABC-23FD9562FE86}" type="slidenum">
              <a:rPr lang="en-US" smtClean="0"/>
              <a:t>‹#›</a:t>
            </a:fld>
            <a:endParaRPr lang="en-US" dirty="0"/>
          </a:p>
        </p:txBody>
      </p:sp>
      <p:grpSp>
        <p:nvGrpSpPr>
          <p:cNvPr id="16" name="Group 15">
            <a:extLst>
              <a:ext uri="{FF2B5EF4-FFF2-40B4-BE49-F238E27FC236}">
                <a16:creationId xmlns:a16="http://schemas.microsoft.com/office/drawing/2014/main" id="{B63A589C-DC7D-4B5D-A198-929E43D1019A}"/>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7" name="Rectangle 16">
              <a:extLst>
                <a:ext uri="{FF2B5EF4-FFF2-40B4-BE49-F238E27FC236}">
                  <a16:creationId xmlns:a16="http://schemas.microsoft.com/office/drawing/2014/main" id="{B0DC170A-E24B-4A88-8C09-DB76E009774A}"/>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a:extLst>
                <a:ext uri="{FF2B5EF4-FFF2-40B4-BE49-F238E27FC236}">
                  <a16:creationId xmlns:a16="http://schemas.microsoft.com/office/drawing/2014/main" id="{AAD9A8E9-5D99-4089-9EE8-3267C0017282}"/>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8C905195-535B-4A17-AD3D-AFD97D0D8002}"/>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Triangle 19">
              <a:extLst>
                <a:ext uri="{FF2B5EF4-FFF2-40B4-BE49-F238E27FC236}">
                  <a16:creationId xmlns:a16="http://schemas.microsoft.com/office/drawing/2014/main" id="{D9213E79-641B-4622-86CD-E7E35307B904}"/>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8" name="Picture 27">
            <a:extLst>
              <a:ext uri="{FF2B5EF4-FFF2-40B4-BE49-F238E27FC236}">
                <a16:creationId xmlns:a16="http://schemas.microsoft.com/office/drawing/2014/main" id="{580010D8-5B4A-4871-9821-1038DC8FA91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11706" y="66758"/>
            <a:ext cx="1427017" cy="348052"/>
          </a:xfrm>
          <a:prstGeom prst="rect">
            <a:avLst/>
          </a:prstGeom>
        </p:spPr>
      </p:pic>
      <p:grpSp>
        <p:nvGrpSpPr>
          <p:cNvPr id="30" name="Group 29">
            <a:extLst>
              <a:ext uri="{FF2B5EF4-FFF2-40B4-BE49-F238E27FC236}">
                <a16:creationId xmlns:a16="http://schemas.microsoft.com/office/drawing/2014/main" id="{E8F04579-84B8-49C8-A191-A27B4123D266}"/>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1" name="Group 30">
              <a:extLst>
                <a:ext uri="{FF2B5EF4-FFF2-40B4-BE49-F238E27FC236}">
                  <a16:creationId xmlns:a16="http://schemas.microsoft.com/office/drawing/2014/main" id="{F4564BB7-2074-4F41-BA74-BD552567749B}"/>
                </a:ext>
              </a:extLst>
            </p:cNvPr>
            <p:cNvGrpSpPr/>
            <p:nvPr/>
          </p:nvGrpSpPr>
          <p:grpSpPr>
            <a:xfrm>
              <a:off x="-1" y="0"/>
              <a:ext cx="10351309" cy="226427"/>
              <a:chOff x="-1" y="0"/>
              <a:chExt cx="10555212" cy="226427"/>
            </a:xfrm>
          </p:grpSpPr>
          <p:sp>
            <p:nvSpPr>
              <p:cNvPr id="35" name="Rectangle 34">
                <a:extLst>
                  <a:ext uri="{FF2B5EF4-FFF2-40B4-BE49-F238E27FC236}">
                    <a16:creationId xmlns:a16="http://schemas.microsoft.com/office/drawing/2014/main" id="{24E3F3FF-3F4D-4B61-8CDB-0B3A554BA378}"/>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Triangle 35">
                <a:extLst>
                  <a:ext uri="{FF2B5EF4-FFF2-40B4-BE49-F238E27FC236}">
                    <a16:creationId xmlns:a16="http://schemas.microsoft.com/office/drawing/2014/main" id="{BB29122F-8390-49BD-A0F9-B3F2AB262AB7}"/>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a:extLst>
                <a:ext uri="{FF2B5EF4-FFF2-40B4-BE49-F238E27FC236}">
                  <a16:creationId xmlns:a16="http://schemas.microsoft.com/office/drawing/2014/main" id="{828C1C3F-8FB0-449A-AC9C-E90472062BA9}"/>
                </a:ext>
              </a:extLst>
            </p:cNvPr>
            <p:cNvGrpSpPr/>
            <p:nvPr/>
          </p:nvGrpSpPr>
          <p:grpSpPr>
            <a:xfrm>
              <a:off x="-1" y="258954"/>
              <a:ext cx="10699750" cy="118872"/>
              <a:chOff x="-1" y="258954"/>
              <a:chExt cx="10699750" cy="118872"/>
            </a:xfrm>
          </p:grpSpPr>
          <p:sp>
            <p:nvSpPr>
              <p:cNvPr id="33" name="Rectangle 32">
                <a:extLst>
                  <a:ext uri="{FF2B5EF4-FFF2-40B4-BE49-F238E27FC236}">
                    <a16:creationId xmlns:a16="http://schemas.microsoft.com/office/drawing/2014/main" id="{9BF116AF-3D78-4289-8FBF-8EB49A691080}"/>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ight Triangle 33">
                <a:extLst>
                  <a:ext uri="{FF2B5EF4-FFF2-40B4-BE49-F238E27FC236}">
                    <a16:creationId xmlns:a16="http://schemas.microsoft.com/office/drawing/2014/main" id="{CD7AC040-9D00-46BD-A428-364DB2DAAF28}"/>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411170730"/>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35F71-2E60-4222-9E6D-BD82C56D5910}"/>
              </a:ext>
            </a:extLst>
          </p:cNvPr>
          <p:cNvSpPr>
            <a:spLocks noGrp="1"/>
          </p:cNvSpPr>
          <p:nvPr>
            <p:ph type="title"/>
          </p:nvPr>
        </p:nvSpPr>
        <p:spPr>
          <a:xfrm>
            <a:off x="839788" y="365125"/>
            <a:ext cx="10515600" cy="1325563"/>
          </a:xfrm>
        </p:spPr>
        <p:txBody>
          <a:bodyPr>
            <a:normAutofit/>
          </a:bodyPr>
          <a:lstStyle>
            <a:lvl1pPr algn="ctr"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4B9AD8C-55FA-4892-A79C-AC06F78CD0E0}"/>
              </a:ext>
            </a:extLst>
          </p:cNvPr>
          <p:cNvSpPr>
            <a:spLocks noGrp="1"/>
          </p:cNvSpPr>
          <p:nvPr>
            <p:ph type="body" idx="1"/>
          </p:nvPr>
        </p:nvSpPr>
        <p:spPr>
          <a:xfrm>
            <a:off x="839788" y="1681163"/>
            <a:ext cx="5157787" cy="823912"/>
          </a:xfrm>
        </p:spPr>
        <p:txBody>
          <a:bodyPr anchor="b">
            <a:noAutofit/>
          </a:bodyPr>
          <a:lstStyle>
            <a:lvl1pPr marL="0" indent="0">
              <a:buNone/>
              <a:defRPr sz="3000" b="1">
                <a:solidFill>
                  <a:srgbClr val="13388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384C5C-E6FF-42F3-A965-EAAFE2AC4E3B}"/>
              </a:ext>
            </a:extLst>
          </p:cNvPr>
          <p:cNvSpPr>
            <a:spLocks noGrp="1"/>
          </p:cNvSpPr>
          <p:nvPr>
            <p:ph sz="half" idx="2"/>
          </p:nvPr>
        </p:nvSpPr>
        <p:spPr>
          <a:xfrm>
            <a:off x="839788" y="2505075"/>
            <a:ext cx="5157787" cy="3684588"/>
          </a:xfrm>
        </p:spPr>
        <p:txBody>
          <a:bodyPr/>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9B7D95DE-E1FA-46B1-8092-DA703724C144}"/>
              </a:ext>
            </a:extLst>
          </p:cNvPr>
          <p:cNvSpPr>
            <a:spLocks noGrp="1"/>
          </p:cNvSpPr>
          <p:nvPr>
            <p:ph type="body" sz="quarter" idx="3"/>
          </p:nvPr>
        </p:nvSpPr>
        <p:spPr>
          <a:xfrm>
            <a:off x="6172200" y="1681163"/>
            <a:ext cx="5183188" cy="823912"/>
          </a:xfrm>
        </p:spPr>
        <p:txBody>
          <a:bodyPr anchor="b">
            <a:noAutofit/>
          </a:bodyPr>
          <a:lstStyle>
            <a:lvl1pPr marL="0" indent="0">
              <a:buNone/>
              <a:defRPr sz="3000" b="1">
                <a:solidFill>
                  <a:srgbClr val="13388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457A62-CBDA-4FC1-9489-03AB025BD927}"/>
              </a:ext>
            </a:extLst>
          </p:cNvPr>
          <p:cNvSpPr>
            <a:spLocks noGrp="1"/>
          </p:cNvSpPr>
          <p:nvPr>
            <p:ph sz="quarter" idx="4"/>
          </p:nvPr>
        </p:nvSpPr>
        <p:spPr>
          <a:xfrm>
            <a:off x="6172200" y="2505075"/>
            <a:ext cx="5183188" cy="3684588"/>
          </a:xfrm>
        </p:spPr>
        <p:txBody>
          <a:bodyPr/>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906E9CC-9873-4758-8646-B97EC0895B8F}"/>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8" name="Footer Placeholder 7">
            <a:extLst>
              <a:ext uri="{FF2B5EF4-FFF2-40B4-BE49-F238E27FC236}">
                <a16:creationId xmlns:a16="http://schemas.microsoft.com/office/drawing/2014/main" id="{2C0E44A3-3D94-4FE2-9FED-52BF3F3801F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FD37381-3A25-4FED-9995-85A7BCFC8828}"/>
              </a:ext>
            </a:extLst>
          </p:cNvPr>
          <p:cNvSpPr>
            <a:spLocks noGrp="1"/>
          </p:cNvSpPr>
          <p:nvPr>
            <p:ph type="sldNum" sz="quarter" idx="12"/>
          </p:nvPr>
        </p:nvSpPr>
        <p:spPr/>
        <p:txBody>
          <a:bodyPr/>
          <a:lstStyle>
            <a:lvl1pPr>
              <a:defRPr>
                <a:solidFill>
                  <a:srgbClr val="D59F0F"/>
                </a:solidFill>
              </a:defRPr>
            </a:lvl1pPr>
          </a:lstStyle>
          <a:p>
            <a:fld id="{4D2A671A-F295-4566-AABC-23FD9562FE86}" type="slidenum">
              <a:rPr lang="en-US" smtClean="0"/>
              <a:t>‹#›</a:t>
            </a:fld>
            <a:endParaRPr lang="en-US" dirty="0"/>
          </a:p>
        </p:txBody>
      </p:sp>
      <p:grpSp>
        <p:nvGrpSpPr>
          <p:cNvPr id="18" name="Group 17">
            <a:extLst>
              <a:ext uri="{FF2B5EF4-FFF2-40B4-BE49-F238E27FC236}">
                <a16:creationId xmlns:a16="http://schemas.microsoft.com/office/drawing/2014/main" id="{544AB0FD-4D71-4820-8CE8-2B33F8E39206}"/>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9" name="Rectangle 18">
              <a:extLst>
                <a:ext uri="{FF2B5EF4-FFF2-40B4-BE49-F238E27FC236}">
                  <a16:creationId xmlns:a16="http://schemas.microsoft.com/office/drawing/2014/main" id="{312C72FA-655D-44DC-BF01-467C9256CB58}"/>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a:extLst>
                <a:ext uri="{FF2B5EF4-FFF2-40B4-BE49-F238E27FC236}">
                  <a16:creationId xmlns:a16="http://schemas.microsoft.com/office/drawing/2014/main" id="{7D2E4CC2-14CA-4E5C-B626-ABF05737151E}"/>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3FB2537F-1DC2-489B-B10D-7C6FC9B4CCD8}"/>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ight Triangle 21">
              <a:extLst>
                <a:ext uri="{FF2B5EF4-FFF2-40B4-BE49-F238E27FC236}">
                  <a16:creationId xmlns:a16="http://schemas.microsoft.com/office/drawing/2014/main" id="{816F4022-1F9E-45F5-B5C6-2FAA36F693AD}"/>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0" name="Picture 29">
            <a:extLst>
              <a:ext uri="{FF2B5EF4-FFF2-40B4-BE49-F238E27FC236}">
                <a16:creationId xmlns:a16="http://schemas.microsoft.com/office/drawing/2014/main" id="{59A8EA3C-71CC-4853-A4A3-67DB7BA00058}"/>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22857" y="66758"/>
            <a:ext cx="1427017" cy="348052"/>
          </a:xfrm>
          <a:prstGeom prst="rect">
            <a:avLst/>
          </a:prstGeom>
        </p:spPr>
      </p:pic>
      <p:grpSp>
        <p:nvGrpSpPr>
          <p:cNvPr id="32" name="Group 31">
            <a:extLst>
              <a:ext uri="{FF2B5EF4-FFF2-40B4-BE49-F238E27FC236}">
                <a16:creationId xmlns:a16="http://schemas.microsoft.com/office/drawing/2014/main" id="{E586093D-544E-4824-ABA5-F845ADA54502}"/>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3" name="Group 32">
              <a:extLst>
                <a:ext uri="{FF2B5EF4-FFF2-40B4-BE49-F238E27FC236}">
                  <a16:creationId xmlns:a16="http://schemas.microsoft.com/office/drawing/2014/main" id="{610F5478-549F-4B45-81CB-E07D4885B972}"/>
                </a:ext>
              </a:extLst>
            </p:cNvPr>
            <p:cNvGrpSpPr/>
            <p:nvPr/>
          </p:nvGrpSpPr>
          <p:grpSpPr>
            <a:xfrm>
              <a:off x="-1" y="0"/>
              <a:ext cx="10351309" cy="226427"/>
              <a:chOff x="-1" y="0"/>
              <a:chExt cx="10555212" cy="226427"/>
            </a:xfrm>
          </p:grpSpPr>
          <p:sp>
            <p:nvSpPr>
              <p:cNvPr id="37" name="Rectangle 36">
                <a:extLst>
                  <a:ext uri="{FF2B5EF4-FFF2-40B4-BE49-F238E27FC236}">
                    <a16:creationId xmlns:a16="http://schemas.microsoft.com/office/drawing/2014/main" id="{FDA2EA15-ED46-4405-ACE2-863E0FCACBF7}"/>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ight Triangle 37">
                <a:extLst>
                  <a:ext uri="{FF2B5EF4-FFF2-40B4-BE49-F238E27FC236}">
                    <a16:creationId xmlns:a16="http://schemas.microsoft.com/office/drawing/2014/main" id="{BCCA0E74-58D2-4830-981F-B9601FF74D54}"/>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4" name="Group 33">
              <a:extLst>
                <a:ext uri="{FF2B5EF4-FFF2-40B4-BE49-F238E27FC236}">
                  <a16:creationId xmlns:a16="http://schemas.microsoft.com/office/drawing/2014/main" id="{664D013D-201C-44DA-81CA-D4D5F8F8CBBF}"/>
                </a:ext>
              </a:extLst>
            </p:cNvPr>
            <p:cNvGrpSpPr/>
            <p:nvPr/>
          </p:nvGrpSpPr>
          <p:grpSpPr>
            <a:xfrm>
              <a:off x="-1" y="258954"/>
              <a:ext cx="10699750" cy="118872"/>
              <a:chOff x="-1" y="258954"/>
              <a:chExt cx="10699750" cy="118872"/>
            </a:xfrm>
          </p:grpSpPr>
          <p:sp>
            <p:nvSpPr>
              <p:cNvPr id="35" name="Rectangle 34">
                <a:extLst>
                  <a:ext uri="{FF2B5EF4-FFF2-40B4-BE49-F238E27FC236}">
                    <a16:creationId xmlns:a16="http://schemas.microsoft.com/office/drawing/2014/main" id="{E9B34AE6-16EA-489E-AB32-0D89948B772A}"/>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ight Triangle 35">
                <a:extLst>
                  <a:ext uri="{FF2B5EF4-FFF2-40B4-BE49-F238E27FC236}">
                    <a16:creationId xmlns:a16="http://schemas.microsoft.com/office/drawing/2014/main" id="{F2D612FA-56DC-4FF4-AFA9-7E44C6BD2273}"/>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3369916283"/>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F54E-5CEC-4D91-8CB8-7CE7EFC5BB3D}"/>
              </a:ext>
            </a:extLst>
          </p:cNvPr>
          <p:cNvSpPr>
            <a:spLocks noGrp="1"/>
          </p:cNvSpPr>
          <p:nvPr>
            <p:ph type="title"/>
          </p:nvPr>
        </p:nvSpPr>
        <p:spPr/>
        <p:txBody>
          <a:bodyPr>
            <a:normAutofit/>
          </a:bodyPr>
          <a:lstStyle>
            <a:lvl1pPr algn="ctr"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76E388ED-540B-4E14-A031-EF10059A24CB}"/>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4" name="Footer Placeholder 3">
            <a:extLst>
              <a:ext uri="{FF2B5EF4-FFF2-40B4-BE49-F238E27FC236}">
                <a16:creationId xmlns:a16="http://schemas.microsoft.com/office/drawing/2014/main" id="{883A84BF-E0F7-4838-9FCA-F00EA89E1E2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A68DD91-0243-46AD-BA01-35A388AAE2C9}"/>
              </a:ext>
            </a:extLst>
          </p:cNvPr>
          <p:cNvSpPr>
            <a:spLocks noGrp="1"/>
          </p:cNvSpPr>
          <p:nvPr>
            <p:ph type="sldNum" sz="quarter" idx="12"/>
          </p:nvPr>
        </p:nvSpPr>
        <p:spPr/>
        <p:txBody>
          <a:bodyPr/>
          <a:lstStyle>
            <a:lvl1pPr>
              <a:defRPr>
                <a:solidFill>
                  <a:srgbClr val="D59F0F"/>
                </a:solidFill>
              </a:defRPr>
            </a:lvl1pPr>
          </a:lstStyle>
          <a:p>
            <a:fld id="{4D2A671A-F295-4566-AABC-23FD9562FE86}" type="slidenum">
              <a:rPr lang="en-US" smtClean="0"/>
              <a:t>‹#›</a:t>
            </a:fld>
            <a:endParaRPr lang="en-US" dirty="0"/>
          </a:p>
        </p:txBody>
      </p:sp>
      <p:grpSp>
        <p:nvGrpSpPr>
          <p:cNvPr id="14" name="Group 13">
            <a:extLst>
              <a:ext uri="{FF2B5EF4-FFF2-40B4-BE49-F238E27FC236}">
                <a16:creationId xmlns:a16="http://schemas.microsoft.com/office/drawing/2014/main" id="{AE00E09D-02D1-47AF-9469-8366B4BEE269}"/>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5" name="Rectangle 14">
              <a:extLst>
                <a:ext uri="{FF2B5EF4-FFF2-40B4-BE49-F238E27FC236}">
                  <a16:creationId xmlns:a16="http://schemas.microsoft.com/office/drawing/2014/main" id="{5B60C28C-6F92-4011-B997-B774CCD3553E}"/>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Triangle 15">
              <a:extLst>
                <a:ext uri="{FF2B5EF4-FFF2-40B4-BE49-F238E27FC236}">
                  <a16:creationId xmlns:a16="http://schemas.microsoft.com/office/drawing/2014/main" id="{93FBE545-F961-46E5-9FA9-48F5E1E18AB7}"/>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8BA946B8-4625-4208-BD3D-0ADD86EF6C7C}"/>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a:extLst>
                <a:ext uri="{FF2B5EF4-FFF2-40B4-BE49-F238E27FC236}">
                  <a16:creationId xmlns:a16="http://schemas.microsoft.com/office/drawing/2014/main" id="{9B9B77A1-E813-4508-B693-BB295A89C1E8}"/>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6" name="Picture 25">
            <a:extLst>
              <a:ext uri="{FF2B5EF4-FFF2-40B4-BE49-F238E27FC236}">
                <a16:creationId xmlns:a16="http://schemas.microsoft.com/office/drawing/2014/main" id="{D2F057FD-767B-4E26-BAFA-0D115FF10E0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22857" y="66758"/>
            <a:ext cx="1427017" cy="348052"/>
          </a:xfrm>
          <a:prstGeom prst="rect">
            <a:avLst/>
          </a:prstGeom>
        </p:spPr>
      </p:pic>
      <p:grpSp>
        <p:nvGrpSpPr>
          <p:cNvPr id="28" name="Group 27">
            <a:extLst>
              <a:ext uri="{FF2B5EF4-FFF2-40B4-BE49-F238E27FC236}">
                <a16:creationId xmlns:a16="http://schemas.microsoft.com/office/drawing/2014/main" id="{889440D2-E9DE-4F78-98EC-BBC7538F875B}"/>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29" name="Group 28">
              <a:extLst>
                <a:ext uri="{FF2B5EF4-FFF2-40B4-BE49-F238E27FC236}">
                  <a16:creationId xmlns:a16="http://schemas.microsoft.com/office/drawing/2014/main" id="{E7BF2F1A-D0D2-486C-AEA8-BDD06962274A}"/>
                </a:ext>
              </a:extLst>
            </p:cNvPr>
            <p:cNvGrpSpPr/>
            <p:nvPr/>
          </p:nvGrpSpPr>
          <p:grpSpPr>
            <a:xfrm>
              <a:off x="-1" y="0"/>
              <a:ext cx="10351309" cy="226427"/>
              <a:chOff x="-1" y="0"/>
              <a:chExt cx="10555212" cy="226427"/>
            </a:xfrm>
          </p:grpSpPr>
          <p:sp>
            <p:nvSpPr>
              <p:cNvPr id="33" name="Rectangle 32">
                <a:extLst>
                  <a:ext uri="{FF2B5EF4-FFF2-40B4-BE49-F238E27FC236}">
                    <a16:creationId xmlns:a16="http://schemas.microsoft.com/office/drawing/2014/main" id="{A7533F65-369C-4D00-92F3-5EA1665766EC}"/>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Triangle 33">
                <a:extLst>
                  <a:ext uri="{FF2B5EF4-FFF2-40B4-BE49-F238E27FC236}">
                    <a16:creationId xmlns:a16="http://schemas.microsoft.com/office/drawing/2014/main" id="{42A3FE21-8846-4589-B9A8-285DCFD924AC}"/>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0" name="Group 29">
              <a:extLst>
                <a:ext uri="{FF2B5EF4-FFF2-40B4-BE49-F238E27FC236}">
                  <a16:creationId xmlns:a16="http://schemas.microsoft.com/office/drawing/2014/main" id="{E71B1F40-EDB4-46D0-94F5-B12D6C4EBFF2}"/>
                </a:ext>
              </a:extLst>
            </p:cNvPr>
            <p:cNvGrpSpPr/>
            <p:nvPr/>
          </p:nvGrpSpPr>
          <p:grpSpPr>
            <a:xfrm>
              <a:off x="-1" y="258954"/>
              <a:ext cx="10699750" cy="118872"/>
              <a:chOff x="-1" y="258954"/>
              <a:chExt cx="10699750" cy="118872"/>
            </a:xfrm>
          </p:grpSpPr>
          <p:sp>
            <p:nvSpPr>
              <p:cNvPr id="31" name="Rectangle 30">
                <a:extLst>
                  <a:ext uri="{FF2B5EF4-FFF2-40B4-BE49-F238E27FC236}">
                    <a16:creationId xmlns:a16="http://schemas.microsoft.com/office/drawing/2014/main" id="{1B759C9C-8761-4BC3-B611-1F64E1E1E501}"/>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ight Triangle 31">
                <a:extLst>
                  <a:ext uri="{FF2B5EF4-FFF2-40B4-BE49-F238E27FC236}">
                    <a16:creationId xmlns:a16="http://schemas.microsoft.com/office/drawing/2014/main" id="{8E555AD4-4FDF-4C7F-8F81-559B278CFBD2}"/>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3904890476"/>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Only" preserve="1">
  <p:cSld name="1_Title Only No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F54E-5CEC-4D91-8CB8-7CE7EFC5BB3D}"/>
              </a:ext>
            </a:extLst>
          </p:cNvPr>
          <p:cNvSpPr>
            <a:spLocks noGrp="1"/>
          </p:cNvSpPr>
          <p:nvPr>
            <p:ph type="title"/>
          </p:nvPr>
        </p:nvSpPr>
        <p:spPr/>
        <p:txBody>
          <a:bodyPr>
            <a:normAutofit/>
          </a:bodyPr>
          <a:lstStyle>
            <a:lvl1pPr algn="ctr"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76E388ED-540B-4E14-A031-EF10059A24CB}"/>
              </a:ext>
            </a:extLst>
          </p:cNvPr>
          <p:cNvSpPr>
            <a:spLocks noGrp="1"/>
          </p:cNvSpPr>
          <p:nvPr>
            <p:ph type="dt" sz="half" idx="10"/>
          </p:nvPr>
        </p:nvSpPr>
        <p:spPr/>
        <p:txBody>
          <a:bodyPr/>
          <a:lstStyle/>
          <a:p>
            <a:fld id="{722569B2-EAAF-4FCC-8841-025A11E39E52}" type="datetime1">
              <a:rPr lang="en-US" smtClean="0"/>
              <a:t>7/8/2026</a:t>
            </a:fld>
            <a:endParaRPr lang="en-US" dirty="0"/>
          </a:p>
        </p:txBody>
      </p:sp>
      <p:sp>
        <p:nvSpPr>
          <p:cNvPr id="4" name="Footer Placeholder 3">
            <a:extLst>
              <a:ext uri="{FF2B5EF4-FFF2-40B4-BE49-F238E27FC236}">
                <a16:creationId xmlns:a16="http://schemas.microsoft.com/office/drawing/2014/main" id="{883A84BF-E0F7-4838-9FCA-F00EA89E1E2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A68DD91-0243-46AD-BA01-35A388AAE2C9}"/>
              </a:ext>
            </a:extLst>
          </p:cNvPr>
          <p:cNvSpPr>
            <a:spLocks noGrp="1"/>
          </p:cNvSpPr>
          <p:nvPr>
            <p:ph type="sldNum" sz="quarter" idx="12"/>
          </p:nvPr>
        </p:nvSpPr>
        <p:spPr/>
        <p:txBody>
          <a:bodyPr/>
          <a:lstStyle>
            <a:lvl1pPr>
              <a:defRPr>
                <a:solidFill>
                  <a:srgbClr val="D59F0F"/>
                </a:solidFill>
              </a:defRPr>
            </a:lvl1pPr>
          </a:lstStyle>
          <a:p>
            <a:fld id="{BE494AC3-8C26-458F-9E1D-7C47B2D5B82B}" type="slidenum">
              <a:rPr lang="en-US" smtClean="0"/>
              <a:t>‹#›</a:t>
            </a:fld>
            <a:endParaRPr lang="en-US" dirty="0"/>
          </a:p>
        </p:txBody>
      </p:sp>
      <p:grpSp>
        <p:nvGrpSpPr>
          <p:cNvPr id="14" name="Group 13">
            <a:extLst>
              <a:ext uri="{FF2B5EF4-FFF2-40B4-BE49-F238E27FC236}">
                <a16:creationId xmlns:a16="http://schemas.microsoft.com/office/drawing/2014/main" id="{AE00E09D-02D1-47AF-9469-8366B4BEE269}"/>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5" name="Rectangle 14">
              <a:extLst>
                <a:ext uri="{FF2B5EF4-FFF2-40B4-BE49-F238E27FC236}">
                  <a16:creationId xmlns:a16="http://schemas.microsoft.com/office/drawing/2014/main" id="{5B60C28C-6F92-4011-B997-B774CCD3553E}"/>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Triangle 15">
              <a:extLst>
                <a:ext uri="{FF2B5EF4-FFF2-40B4-BE49-F238E27FC236}">
                  <a16:creationId xmlns:a16="http://schemas.microsoft.com/office/drawing/2014/main" id="{93FBE545-F961-46E5-9FA9-48F5E1E18AB7}"/>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8BA946B8-4625-4208-BD3D-0ADD86EF6C7C}"/>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a:extLst>
                <a:ext uri="{FF2B5EF4-FFF2-40B4-BE49-F238E27FC236}">
                  <a16:creationId xmlns:a16="http://schemas.microsoft.com/office/drawing/2014/main" id="{9B9B77A1-E813-4508-B693-BB295A89C1E8}"/>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6" name="Group 25">
            <a:extLst>
              <a:ext uri="{FF2B5EF4-FFF2-40B4-BE49-F238E27FC236}">
                <a16:creationId xmlns:a16="http://schemas.microsoft.com/office/drawing/2014/main" id="{D2D46E3D-6B6E-4073-9414-3CCAB850AD25}"/>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27" name="Group 26">
              <a:extLst>
                <a:ext uri="{FF2B5EF4-FFF2-40B4-BE49-F238E27FC236}">
                  <a16:creationId xmlns:a16="http://schemas.microsoft.com/office/drawing/2014/main" id="{1E6B6348-EDCE-440F-952F-B31D6541D348}"/>
                </a:ext>
              </a:extLst>
            </p:cNvPr>
            <p:cNvGrpSpPr/>
            <p:nvPr/>
          </p:nvGrpSpPr>
          <p:grpSpPr>
            <a:xfrm>
              <a:off x="-1" y="0"/>
              <a:ext cx="10351309" cy="226427"/>
              <a:chOff x="-1" y="0"/>
              <a:chExt cx="10555212" cy="226427"/>
            </a:xfrm>
          </p:grpSpPr>
          <p:sp>
            <p:nvSpPr>
              <p:cNvPr id="31" name="Rectangle 30">
                <a:extLst>
                  <a:ext uri="{FF2B5EF4-FFF2-40B4-BE49-F238E27FC236}">
                    <a16:creationId xmlns:a16="http://schemas.microsoft.com/office/drawing/2014/main" id="{E0412B3C-979D-43B5-A543-7C1AC3F2F13F}"/>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ight Triangle 31">
                <a:extLst>
                  <a:ext uri="{FF2B5EF4-FFF2-40B4-BE49-F238E27FC236}">
                    <a16:creationId xmlns:a16="http://schemas.microsoft.com/office/drawing/2014/main" id="{615E2199-F2C9-4EC6-9F74-FA9D7F39070E}"/>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8" name="Group 27">
              <a:extLst>
                <a:ext uri="{FF2B5EF4-FFF2-40B4-BE49-F238E27FC236}">
                  <a16:creationId xmlns:a16="http://schemas.microsoft.com/office/drawing/2014/main" id="{65415910-7E24-419C-AE2E-66960EECBBDA}"/>
                </a:ext>
              </a:extLst>
            </p:cNvPr>
            <p:cNvGrpSpPr/>
            <p:nvPr/>
          </p:nvGrpSpPr>
          <p:grpSpPr>
            <a:xfrm>
              <a:off x="-1" y="258954"/>
              <a:ext cx="10699750" cy="118872"/>
              <a:chOff x="-1" y="258954"/>
              <a:chExt cx="10699750" cy="118872"/>
            </a:xfrm>
          </p:grpSpPr>
          <p:sp>
            <p:nvSpPr>
              <p:cNvPr id="29" name="Rectangle 28">
                <a:extLst>
                  <a:ext uri="{FF2B5EF4-FFF2-40B4-BE49-F238E27FC236}">
                    <a16:creationId xmlns:a16="http://schemas.microsoft.com/office/drawing/2014/main" id="{3A51C7F4-6641-47EC-A842-2EA025947F0F}"/>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ight Triangle 29">
                <a:extLst>
                  <a:ext uri="{FF2B5EF4-FFF2-40B4-BE49-F238E27FC236}">
                    <a16:creationId xmlns:a16="http://schemas.microsoft.com/office/drawing/2014/main" id="{15BC9CED-B058-44DE-9D99-8CA69F020500}"/>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pic>
        <p:nvPicPr>
          <p:cNvPr id="33" name="Picture 32">
            <a:extLst>
              <a:ext uri="{FF2B5EF4-FFF2-40B4-BE49-F238E27FC236}">
                <a16:creationId xmlns:a16="http://schemas.microsoft.com/office/drawing/2014/main" id="{70ECB21B-A3C3-47F2-AE93-B2158020D3A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spTree>
    <p:extLst>
      <p:ext uri="{BB962C8B-B14F-4D97-AF65-F5344CB8AC3E}">
        <p14:creationId xmlns:p14="http://schemas.microsoft.com/office/powerpoint/2010/main" val="3648503943"/>
      </p:ext>
    </p:extLst>
  </p:cSld>
  <p:clrMapOvr>
    <a:masterClrMapping/>
  </p:clrMapOvr>
  <p:hf hdr="0" ftr="0" dt="0"/>
</p:sldLayout>
</file>

<file path=ppt/slideLayouts/slideLayout1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DED7A0-B9DB-4456-9058-41336F0F2664}"/>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3" name="Footer Placeholder 2">
            <a:extLst>
              <a:ext uri="{FF2B5EF4-FFF2-40B4-BE49-F238E27FC236}">
                <a16:creationId xmlns:a16="http://schemas.microsoft.com/office/drawing/2014/main" id="{8B0E709B-64B3-481D-BEB8-2BA9B1CBE87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B916D23-7E65-45F5-9EA0-53A1C889BA97}"/>
              </a:ext>
            </a:extLst>
          </p:cNvPr>
          <p:cNvSpPr>
            <a:spLocks noGrp="1"/>
          </p:cNvSpPr>
          <p:nvPr>
            <p:ph type="sldNum" sz="quarter" idx="12"/>
          </p:nvPr>
        </p:nvSpPr>
        <p:spPr/>
        <p:txBody>
          <a:bodyPr/>
          <a:lstStyle/>
          <a:p>
            <a:fld id="{4D2A671A-F295-4566-AABC-23FD9562FE86}" type="slidenum">
              <a:rPr lang="en-US" smtClean="0"/>
              <a:t>‹#›</a:t>
            </a:fld>
            <a:endParaRPr lang="en-US" dirty="0"/>
          </a:p>
        </p:txBody>
      </p:sp>
      <p:grpSp>
        <p:nvGrpSpPr>
          <p:cNvPr id="5" name="Group 4">
            <a:extLst>
              <a:ext uri="{FF2B5EF4-FFF2-40B4-BE49-F238E27FC236}">
                <a16:creationId xmlns:a16="http://schemas.microsoft.com/office/drawing/2014/main" id="{806CB079-A2EA-4989-BA9B-3B6666CD9A25}"/>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6" name="Group 5">
              <a:extLst>
                <a:ext uri="{FF2B5EF4-FFF2-40B4-BE49-F238E27FC236}">
                  <a16:creationId xmlns:a16="http://schemas.microsoft.com/office/drawing/2014/main" id="{A4652C35-1639-4E6F-B33A-8BD784AFB010}"/>
                </a:ext>
              </a:extLst>
            </p:cNvPr>
            <p:cNvGrpSpPr/>
            <p:nvPr/>
          </p:nvGrpSpPr>
          <p:grpSpPr>
            <a:xfrm>
              <a:off x="-1" y="0"/>
              <a:ext cx="10351309" cy="226427"/>
              <a:chOff x="-1" y="0"/>
              <a:chExt cx="10555212" cy="226427"/>
            </a:xfrm>
          </p:grpSpPr>
          <p:sp>
            <p:nvSpPr>
              <p:cNvPr id="10" name="Rectangle 9">
                <a:extLst>
                  <a:ext uri="{FF2B5EF4-FFF2-40B4-BE49-F238E27FC236}">
                    <a16:creationId xmlns:a16="http://schemas.microsoft.com/office/drawing/2014/main" id="{0722D3E7-D303-4ECF-9C8B-105C24DFCBB5}"/>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7FFEE674-7C9B-4760-A4A7-EE99CEFA33B9}"/>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 name="Group 6">
              <a:extLst>
                <a:ext uri="{FF2B5EF4-FFF2-40B4-BE49-F238E27FC236}">
                  <a16:creationId xmlns:a16="http://schemas.microsoft.com/office/drawing/2014/main" id="{ADB413C0-DF08-491F-8306-6BBF614B7792}"/>
                </a:ext>
              </a:extLst>
            </p:cNvPr>
            <p:cNvGrpSpPr/>
            <p:nvPr/>
          </p:nvGrpSpPr>
          <p:grpSpPr>
            <a:xfrm>
              <a:off x="-1" y="258954"/>
              <a:ext cx="10699750" cy="118872"/>
              <a:chOff x="-1" y="258954"/>
              <a:chExt cx="10699750" cy="118872"/>
            </a:xfrm>
          </p:grpSpPr>
          <p:sp>
            <p:nvSpPr>
              <p:cNvPr id="8" name="Rectangle 7">
                <a:extLst>
                  <a:ext uri="{FF2B5EF4-FFF2-40B4-BE49-F238E27FC236}">
                    <a16:creationId xmlns:a16="http://schemas.microsoft.com/office/drawing/2014/main" id="{9F78E0EB-FA0B-4C3D-B090-8790F7E4DE90}"/>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Triangle 8">
                <a:extLst>
                  <a:ext uri="{FF2B5EF4-FFF2-40B4-BE49-F238E27FC236}">
                    <a16:creationId xmlns:a16="http://schemas.microsoft.com/office/drawing/2014/main" id="{73018A29-42FF-481E-81C8-049EBE1E6226}"/>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pic>
        <p:nvPicPr>
          <p:cNvPr id="12" name="Picture 11">
            <a:extLst>
              <a:ext uri="{FF2B5EF4-FFF2-40B4-BE49-F238E27FC236}">
                <a16:creationId xmlns:a16="http://schemas.microsoft.com/office/drawing/2014/main" id="{1A3AF392-2A98-4F99-A7CC-CCBF091156A6}"/>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spTree>
    <p:extLst>
      <p:ext uri="{BB962C8B-B14F-4D97-AF65-F5344CB8AC3E}">
        <p14:creationId xmlns:p14="http://schemas.microsoft.com/office/powerpoint/2010/main" val="41406098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sz="2100">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146386004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273E9-2D8F-42DE-AD5D-A4CBECD22EE1}"/>
              </a:ext>
            </a:extLst>
          </p:cNvPr>
          <p:cNvSpPr>
            <a:spLocks noGrp="1"/>
          </p:cNvSpPr>
          <p:nvPr>
            <p:ph type="title"/>
          </p:nvPr>
        </p:nvSpPr>
        <p:spPr>
          <a:xfrm>
            <a:off x="839788" y="457200"/>
            <a:ext cx="3932237" cy="1600200"/>
          </a:xfrm>
        </p:spPr>
        <p:txBody>
          <a:bodyPr anchor="b"/>
          <a:lstStyle>
            <a:lvl1pPr>
              <a:defRPr sz="3200" b="1">
                <a:solidFill>
                  <a:srgbClr val="13388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3D5A081-DF01-44FD-B672-021F39A1D0F3}"/>
              </a:ext>
            </a:extLst>
          </p:cNvPr>
          <p:cNvSpPr>
            <a:spLocks noGrp="1"/>
          </p:cNvSpPr>
          <p:nvPr>
            <p:ph idx="1"/>
          </p:nvPr>
        </p:nvSpPr>
        <p:spPr>
          <a:xfrm>
            <a:off x="5183188" y="987425"/>
            <a:ext cx="6172200" cy="4873625"/>
          </a:xfrm>
        </p:spPr>
        <p:txBody>
          <a:bodyPr/>
          <a:lstStyle>
            <a:lvl1pPr>
              <a:defRPr sz="3200">
                <a:solidFill>
                  <a:srgbClr val="133880"/>
                </a:solidFill>
              </a:defRPr>
            </a:lvl1pPr>
            <a:lvl2pPr>
              <a:defRPr sz="2800">
                <a:solidFill>
                  <a:srgbClr val="133880"/>
                </a:solidFill>
              </a:defRPr>
            </a:lvl2pPr>
            <a:lvl3pPr>
              <a:defRPr sz="2400">
                <a:solidFill>
                  <a:srgbClr val="133880"/>
                </a:solidFill>
              </a:defRPr>
            </a:lvl3pPr>
            <a:lvl4pPr>
              <a:defRPr sz="2000">
                <a:solidFill>
                  <a:srgbClr val="133880"/>
                </a:solidFill>
              </a:defRPr>
            </a:lvl4pPr>
            <a:lvl5pPr>
              <a:defRPr sz="2000">
                <a:solidFill>
                  <a:srgbClr val="133880"/>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76502CC-0C4B-4553-9C5A-E1F3263524FA}"/>
              </a:ext>
            </a:extLst>
          </p:cNvPr>
          <p:cNvSpPr>
            <a:spLocks noGrp="1"/>
          </p:cNvSpPr>
          <p:nvPr>
            <p:ph type="body" sz="half" idx="2"/>
          </p:nvPr>
        </p:nvSpPr>
        <p:spPr>
          <a:xfrm>
            <a:off x="839788" y="2057400"/>
            <a:ext cx="3932237" cy="3811588"/>
          </a:xfrm>
        </p:spPr>
        <p:txBody>
          <a:bodyPr/>
          <a:lstStyle>
            <a:lvl1pPr marL="0" indent="0">
              <a:buNone/>
              <a:defRPr sz="1600">
                <a:solidFill>
                  <a:srgbClr val="13388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A59B8D-AEF0-4E47-A35E-9C639C0BCF75}"/>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a:extLst>
              <a:ext uri="{FF2B5EF4-FFF2-40B4-BE49-F238E27FC236}">
                <a16:creationId xmlns:a16="http://schemas.microsoft.com/office/drawing/2014/main" id="{1BEB4A15-91A2-45F4-B069-698BE831782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BF8D70D-E698-45DE-8E50-4F0BAC38C039}"/>
              </a:ext>
            </a:extLst>
          </p:cNvPr>
          <p:cNvSpPr>
            <a:spLocks noGrp="1"/>
          </p:cNvSpPr>
          <p:nvPr>
            <p:ph type="sldNum" sz="quarter" idx="12"/>
          </p:nvPr>
        </p:nvSpPr>
        <p:spPr/>
        <p:txBody>
          <a:bodyPr/>
          <a:lstStyle>
            <a:lvl1pPr>
              <a:defRPr>
                <a:solidFill>
                  <a:srgbClr val="D59F0F"/>
                </a:solidFill>
              </a:defRPr>
            </a:lvl1pPr>
          </a:lstStyle>
          <a:p>
            <a:fld id="{4D2A671A-F295-4566-AABC-23FD9562FE86}" type="slidenum">
              <a:rPr lang="en-US" smtClean="0"/>
              <a:t>‹#›</a:t>
            </a:fld>
            <a:endParaRPr lang="en-US" dirty="0"/>
          </a:p>
        </p:txBody>
      </p:sp>
      <p:grpSp>
        <p:nvGrpSpPr>
          <p:cNvPr id="16" name="Group 15">
            <a:extLst>
              <a:ext uri="{FF2B5EF4-FFF2-40B4-BE49-F238E27FC236}">
                <a16:creationId xmlns:a16="http://schemas.microsoft.com/office/drawing/2014/main" id="{D340D4E9-1DF5-4317-9823-C2C1E5BC3A02}"/>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7" name="Rectangle 16">
              <a:extLst>
                <a:ext uri="{FF2B5EF4-FFF2-40B4-BE49-F238E27FC236}">
                  <a16:creationId xmlns:a16="http://schemas.microsoft.com/office/drawing/2014/main" id="{FCD97E6C-D83F-41AE-82E9-55FB27F1CBCA}"/>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a:extLst>
                <a:ext uri="{FF2B5EF4-FFF2-40B4-BE49-F238E27FC236}">
                  <a16:creationId xmlns:a16="http://schemas.microsoft.com/office/drawing/2014/main" id="{85D07DEB-323F-4856-9249-A7C8451B0EAA}"/>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A03E9BA-125C-4C47-B3FA-BC993F2AF518}"/>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Triangle 19">
              <a:extLst>
                <a:ext uri="{FF2B5EF4-FFF2-40B4-BE49-F238E27FC236}">
                  <a16:creationId xmlns:a16="http://schemas.microsoft.com/office/drawing/2014/main" id="{15FE0D69-B862-4A81-BD53-16F3384468AC}"/>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8" name="Picture 27">
            <a:extLst>
              <a:ext uri="{FF2B5EF4-FFF2-40B4-BE49-F238E27FC236}">
                <a16:creationId xmlns:a16="http://schemas.microsoft.com/office/drawing/2014/main" id="{7070589C-EC6B-4D12-8852-02055BAFB84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22857" y="66758"/>
            <a:ext cx="1427017" cy="348052"/>
          </a:xfrm>
          <a:prstGeom prst="rect">
            <a:avLst/>
          </a:prstGeom>
        </p:spPr>
      </p:pic>
      <p:grpSp>
        <p:nvGrpSpPr>
          <p:cNvPr id="30" name="Group 29">
            <a:extLst>
              <a:ext uri="{FF2B5EF4-FFF2-40B4-BE49-F238E27FC236}">
                <a16:creationId xmlns:a16="http://schemas.microsoft.com/office/drawing/2014/main" id="{19876F59-F454-4A82-9C81-0247E5665B50}"/>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1" name="Group 30">
              <a:extLst>
                <a:ext uri="{FF2B5EF4-FFF2-40B4-BE49-F238E27FC236}">
                  <a16:creationId xmlns:a16="http://schemas.microsoft.com/office/drawing/2014/main" id="{A6EC8BB9-89E0-4763-8A73-73DEB3DBDBDE}"/>
                </a:ext>
              </a:extLst>
            </p:cNvPr>
            <p:cNvGrpSpPr/>
            <p:nvPr/>
          </p:nvGrpSpPr>
          <p:grpSpPr>
            <a:xfrm>
              <a:off x="-1" y="0"/>
              <a:ext cx="10351309" cy="226427"/>
              <a:chOff x="-1" y="0"/>
              <a:chExt cx="10555212" cy="226427"/>
            </a:xfrm>
          </p:grpSpPr>
          <p:sp>
            <p:nvSpPr>
              <p:cNvPr id="35" name="Rectangle 34">
                <a:extLst>
                  <a:ext uri="{FF2B5EF4-FFF2-40B4-BE49-F238E27FC236}">
                    <a16:creationId xmlns:a16="http://schemas.microsoft.com/office/drawing/2014/main" id="{F8F2F0D7-C2D7-4CB6-934D-679A619BFC00}"/>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Triangle 35">
                <a:extLst>
                  <a:ext uri="{FF2B5EF4-FFF2-40B4-BE49-F238E27FC236}">
                    <a16:creationId xmlns:a16="http://schemas.microsoft.com/office/drawing/2014/main" id="{1356DF60-6FAC-455C-8EAA-77F5A6C60DC0}"/>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a:extLst>
                <a:ext uri="{FF2B5EF4-FFF2-40B4-BE49-F238E27FC236}">
                  <a16:creationId xmlns:a16="http://schemas.microsoft.com/office/drawing/2014/main" id="{197BCD92-9A32-4FE5-9A23-0C9D2B44A5D7}"/>
                </a:ext>
              </a:extLst>
            </p:cNvPr>
            <p:cNvGrpSpPr/>
            <p:nvPr/>
          </p:nvGrpSpPr>
          <p:grpSpPr>
            <a:xfrm>
              <a:off x="-1" y="258954"/>
              <a:ext cx="10699750" cy="118872"/>
              <a:chOff x="-1" y="258954"/>
              <a:chExt cx="10699750" cy="118872"/>
            </a:xfrm>
          </p:grpSpPr>
          <p:sp>
            <p:nvSpPr>
              <p:cNvPr id="33" name="Rectangle 32">
                <a:extLst>
                  <a:ext uri="{FF2B5EF4-FFF2-40B4-BE49-F238E27FC236}">
                    <a16:creationId xmlns:a16="http://schemas.microsoft.com/office/drawing/2014/main" id="{981DA91B-66F0-4DC5-9716-589028821A4E}"/>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ight Triangle 33">
                <a:extLst>
                  <a:ext uri="{FF2B5EF4-FFF2-40B4-BE49-F238E27FC236}">
                    <a16:creationId xmlns:a16="http://schemas.microsoft.com/office/drawing/2014/main" id="{4CE6C104-1BCF-4377-BC5D-023210481F91}"/>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1250619526"/>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572FE-CE20-49FD-BD8F-30E73C85F5C3}"/>
              </a:ext>
            </a:extLst>
          </p:cNvPr>
          <p:cNvSpPr>
            <a:spLocks noGrp="1"/>
          </p:cNvSpPr>
          <p:nvPr>
            <p:ph type="title"/>
          </p:nvPr>
        </p:nvSpPr>
        <p:spPr>
          <a:xfrm>
            <a:off x="839788" y="457200"/>
            <a:ext cx="3932237" cy="1600200"/>
          </a:xfrm>
        </p:spPr>
        <p:txBody>
          <a:bodyPr anchor="b"/>
          <a:lstStyle>
            <a:lvl1pPr>
              <a:defRPr sz="3200">
                <a:solidFill>
                  <a:srgbClr val="133880"/>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242CCE22-2F18-4516-8AC2-DE513CBADC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ACE270E-35EF-4E44-8A60-B749170974B7}"/>
              </a:ext>
            </a:extLst>
          </p:cNvPr>
          <p:cNvSpPr>
            <a:spLocks noGrp="1"/>
          </p:cNvSpPr>
          <p:nvPr>
            <p:ph type="body" sz="half" idx="2"/>
          </p:nvPr>
        </p:nvSpPr>
        <p:spPr>
          <a:xfrm>
            <a:off x="839788" y="2057400"/>
            <a:ext cx="3932237" cy="3811588"/>
          </a:xfrm>
        </p:spPr>
        <p:txBody>
          <a:bodyPr/>
          <a:lstStyle>
            <a:lvl1pPr marL="0" indent="0">
              <a:buNone/>
              <a:defRPr sz="1600">
                <a:solidFill>
                  <a:srgbClr val="13388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937C6-910C-4E08-B260-36A071054BD6}"/>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a:extLst>
              <a:ext uri="{FF2B5EF4-FFF2-40B4-BE49-F238E27FC236}">
                <a16:creationId xmlns:a16="http://schemas.microsoft.com/office/drawing/2014/main" id="{5F952EE6-9FAA-4C36-8702-49EAF52CA8A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D74473C-F316-4088-8EC2-0A5404E29584}"/>
              </a:ext>
            </a:extLst>
          </p:cNvPr>
          <p:cNvSpPr>
            <a:spLocks noGrp="1"/>
          </p:cNvSpPr>
          <p:nvPr>
            <p:ph type="sldNum" sz="quarter" idx="12"/>
          </p:nvPr>
        </p:nvSpPr>
        <p:spPr/>
        <p:txBody>
          <a:bodyPr/>
          <a:lstStyle>
            <a:lvl1pPr>
              <a:defRPr>
                <a:solidFill>
                  <a:srgbClr val="D59F0F"/>
                </a:solidFill>
              </a:defRPr>
            </a:lvl1pPr>
          </a:lstStyle>
          <a:p>
            <a:fld id="{4D2A671A-F295-4566-AABC-23FD9562FE86}" type="slidenum">
              <a:rPr lang="en-US" smtClean="0"/>
              <a:t>‹#›</a:t>
            </a:fld>
            <a:endParaRPr lang="en-US" dirty="0"/>
          </a:p>
        </p:txBody>
      </p:sp>
      <p:grpSp>
        <p:nvGrpSpPr>
          <p:cNvPr id="16" name="Group 15">
            <a:extLst>
              <a:ext uri="{FF2B5EF4-FFF2-40B4-BE49-F238E27FC236}">
                <a16:creationId xmlns:a16="http://schemas.microsoft.com/office/drawing/2014/main" id="{0176F5DE-A98D-4E9B-A0FB-095F434FDC43}"/>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7" name="Rectangle 16">
              <a:extLst>
                <a:ext uri="{FF2B5EF4-FFF2-40B4-BE49-F238E27FC236}">
                  <a16:creationId xmlns:a16="http://schemas.microsoft.com/office/drawing/2014/main" id="{AC8BA590-1415-4675-A57F-EF63CF4DA55C}"/>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a:extLst>
                <a:ext uri="{FF2B5EF4-FFF2-40B4-BE49-F238E27FC236}">
                  <a16:creationId xmlns:a16="http://schemas.microsoft.com/office/drawing/2014/main" id="{D311105B-36ED-4D44-8D4E-80842A42EC4F}"/>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815D1A93-B10C-4F04-A5DF-C7CAD3472ACF}"/>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Triangle 19">
              <a:extLst>
                <a:ext uri="{FF2B5EF4-FFF2-40B4-BE49-F238E27FC236}">
                  <a16:creationId xmlns:a16="http://schemas.microsoft.com/office/drawing/2014/main" id="{50DB0C50-2513-4E8C-B314-5E17C51954AF}"/>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8" name="Picture 27">
            <a:extLst>
              <a:ext uri="{FF2B5EF4-FFF2-40B4-BE49-F238E27FC236}">
                <a16:creationId xmlns:a16="http://schemas.microsoft.com/office/drawing/2014/main" id="{E0656972-A8A4-4D56-B06A-722A9249923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grpSp>
        <p:nvGrpSpPr>
          <p:cNvPr id="30" name="Group 29">
            <a:extLst>
              <a:ext uri="{FF2B5EF4-FFF2-40B4-BE49-F238E27FC236}">
                <a16:creationId xmlns:a16="http://schemas.microsoft.com/office/drawing/2014/main" id="{4E8737D3-9F99-4179-85ED-829B723CCE91}"/>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1" name="Group 30">
              <a:extLst>
                <a:ext uri="{FF2B5EF4-FFF2-40B4-BE49-F238E27FC236}">
                  <a16:creationId xmlns:a16="http://schemas.microsoft.com/office/drawing/2014/main" id="{6A28E2AB-4966-4888-8B43-9B1551424BE0}"/>
                </a:ext>
              </a:extLst>
            </p:cNvPr>
            <p:cNvGrpSpPr/>
            <p:nvPr/>
          </p:nvGrpSpPr>
          <p:grpSpPr>
            <a:xfrm>
              <a:off x="-1" y="0"/>
              <a:ext cx="10351309" cy="226427"/>
              <a:chOff x="-1" y="0"/>
              <a:chExt cx="10555212" cy="226427"/>
            </a:xfrm>
          </p:grpSpPr>
          <p:sp>
            <p:nvSpPr>
              <p:cNvPr id="35" name="Rectangle 34">
                <a:extLst>
                  <a:ext uri="{FF2B5EF4-FFF2-40B4-BE49-F238E27FC236}">
                    <a16:creationId xmlns:a16="http://schemas.microsoft.com/office/drawing/2014/main" id="{1D752ADD-9931-43BF-943E-085CF984308B}"/>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Triangle 35">
                <a:extLst>
                  <a:ext uri="{FF2B5EF4-FFF2-40B4-BE49-F238E27FC236}">
                    <a16:creationId xmlns:a16="http://schemas.microsoft.com/office/drawing/2014/main" id="{0F62F9B2-4767-473B-AF1F-2F3A5CE35B13}"/>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a:extLst>
                <a:ext uri="{FF2B5EF4-FFF2-40B4-BE49-F238E27FC236}">
                  <a16:creationId xmlns:a16="http://schemas.microsoft.com/office/drawing/2014/main" id="{1E2AC46E-1CF1-4C38-82C0-68DB417251F0}"/>
                </a:ext>
              </a:extLst>
            </p:cNvPr>
            <p:cNvGrpSpPr/>
            <p:nvPr/>
          </p:nvGrpSpPr>
          <p:grpSpPr>
            <a:xfrm>
              <a:off x="-1" y="258954"/>
              <a:ext cx="10699750" cy="118872"/>
              <a:chOff x="-1" y="258954"/>
              <a:chExt cx="10699750" cy="118872"/>
            </a:xfrm>
          </p:grpSpPr>
          <p:sp>
            <p:nvSpPr>
              <p:cNvPr id="33" name="Rectangle 32">
                <a:extLst>
                  <a:ext uri="{FF2B5EF4-FFF2-40B4-BE49-F238E27FC236}">
                    <a16:creationId xmlns:a16="http://schemas.microsoft.com/office/drawing/2014/main" id="{3A32B67D-6400-4D85-9CFC-8B109932707A}"/>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ight Triangle 33">
                <a:extLst>
                  <a:ext uri="{FF2B5EF4-FFF2-40B4-BE49-F238E27FC236}">
                    <a16:creationId xmlns:a16="http://schemas.microsoft.com/office/drawing/2014/main" id="{BF90FF9E-D597-4E17-933A-60FE1128E775}"/>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3652566532"/>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4BE2C-05FE-4019-A3C1-53DC791C7702}"/>
              </a:ext>
            </a:extLst>
          </p:cNvPr>
          <p:cNvSpPr>
            <a:spLocks noGrp="1"/>
          </p:cNvSpPr>
          <p:nvPr>
            <p:ph type="title"/>
          </p:nvPr>
        </p:nvSpPr>
        <p:spPr/>
        <p:txBody>
          <a:bodyPr>
            <a:normAutofit/>
          </a:bodyPr>
          <a:lstStyle>
            <a:lvl1pPr algn="ctr"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72E15FE5-DEEA-412D-BA24-CA84B5523223}"/>
              </a:ext>
            </a:extLst>
          </p:cNvPr>
          <p:cNvSpPr>
            <a:spLocks noGrp="1"/>
          </p:cNvSpPr>
          <p:nvPr>
            <p:ph type="body" orient="vert" idx="1"/>
          </p:nvPr>
        </p:nvSpPr>
        <p:spPr/>
        <p:txBody>
          <a:bodyPr vert="eaVert"/>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124B33-4DC6-468D-BE01-DBB6F0B71A26}"/>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a:extLst>
              <a:ext uri="{FF2B5EF4-FFF2-40B4-BE49-F238E27FC236}">
                <a16:creationId xmlns:a16="http://schemas.microsoft.com/office/drawing/2014/main" id="{4B8B8214-1CCB-4929-82ED-43F3C9B161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49D8F2-C658-4435-BD0D-E2EA5620B994}"/>
              </a:ext>
            </a:extLst>
          </p:cNvPr>
          <p:cNvSpPr>
            <a:spLocks noGrp="1"/>
          </p:cNvSpPr>
          <p:nvPr>
            <p:ph type="sldNum" sz="quarter" idx="12"/>
          </p:nvPr>
        </p:nvSpPr>
        <p:spPr/>
        <p:txBody>
          <a:bodyPr/>
          <a:lstStyle>
            <a:lvl1pPr>
              <a:defRPr>
                <a:solidFill>
                  <a:srgbClr val="D59F0F"/>
                </a:solidFill>
              </a:defRPr>
            </a:lvl1pPr>
          </a:lstStyle>
          <a:p>
            <a:fld id="{4D2A671A-F295-4566-AABC-23FD9562FE86}" type="slidenum">
              <a:rPr lang="en-US" smtClean="0"/>
              <a:t>‹#›</a:t>
            </a:fld>
            <a:endParaRPr lang="en-US" dirty="0"/>
          </a:p>
        </p:txBody>
      </p:sp>
      <p:grpSp>
        <p:nvGrpSpPr>
          <p:cNvPr id="15" name="Group 14">
            <a:extLst>
              <a:ext uri="{FF2B5EF4-FFF2-40B4-BE49-F238E27FC236}">
                <a16:creationId xmlns:a16="http://schemas.microsoft.com/office/drawing/2014/main" id="{3E5C91D6-2923-40E8-8051-6B6FA3E06C50}"/>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6" name="Rectangle 15">
              <a:extLst>
                <a:ext uri="{FF2B5EF4-FFF2-40B4-BE49-F238E27FC236}">
                  <a16:creationId xmlns:a16="http://schemas.microsoft.com/office/drawing/2014/main" id="{72F165DF-460F-4E25-82A3-9659F789DE8A}"/>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a:extLst>
                <a:ext uri="{FF2B5EF4-FFF2-40B4-BE49-F238E27FC236}">
                  <a16:creationId xmlns:a16="http://schemas.microsoft.com/office/drawing/2014/main" id="{95A3756D-DF91-449F-97CD-71ADDE60839B}"/>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21EF4CB-C815-46A3-AE3E-2CED413C0CC3}"/>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ight Triangle 18">
              <a:extLst>
                <a:ext uri="{FF2B5EF4-FFF2-40B4-BE49-F238E27FC236}">
                  <a16:creationId xmlns:a16="http://schemas.microsoft.com/office/drawing/2014/main" id="{552B5F6A-2114-4F35-9B2E-6DFCD567F3E9}"/>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7" name="Picture 26">
            <a:extLst>
              <a:ext uri="{FF2B5EF4-FFF2-40B4-BE49-F238E27FC236}">
                <a16:creationId xmlns:a16="http://schemas.microsoft.com/office/drawing/2014/main" id="{2B3FC901-EC52-43CC-8BE7-2B4E3CCEF427}"/>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grpSp>
        <p:nvGrpSpPr>
          <p:cNvPr id="29" name="Group 28">
            <a:extLst>
              <a:ext uri="{FF2B5EF4-FFF2-40B4-BE49-F238E27FC236}">
                <a16:creationId xmlns:a16="http://schemas.microsoft.com/office/drawing/2014/main" id="{E9B4BAB3-09E5-4F5D-8281-1764153F7D10}"/>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0" name="Group 29">
              <a:extLst>
                <a:ext uri="{FF2B5EF4-FFF2-40B4-BE49-F238E27FC236}">
                  <a16:creationId xmlns:a16="http://schemas.microsoft.com/office/drawing/2014/main" id="{CAD4AF16-129F-4E53-89CF-F3E763DB98FD}"/>
                </a:ext>
              </a:extLst>
            </p:cNvPr>
            <p:cNvGrpSpPr/>
            <p:nvPr/>
          </p:nvGrpSpPr>
          <p:grpSpPr>
            <a:xfrm>
              <a:off x="-1" y="0"/>
              <a:ext cx="10351309" cy="226427"/>
              <a:chOff x="-1" y="0"/>
              <a:chExt cx="10555212" cy="226427"/>
            </a:xfrm>
          </p:grpSpPr>
          <p:sp>
            <p:nvSpPr>
              <p:cNvPr id="34" name="Rectangle 33">
                <a:extLst>
                  <a:ext uri="{FF2B5EF4-FFF2-40B4-BE49-F238E27FC236}">
                    <a16:creationId xmlns:a16="http://schemas.microsoft.com/office/drawing/2014/main" id="{EEEF5636-DFA2-420B-BD97-5D89DBAD25C9}"/>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Triangle 34">
                <a:extLst>
                  <a:ext uri="{FF2B5EF4-FFF2-40B4-BE49-F238E27FC236}">
                    <a16:creationId xmlns:a16="http://schemas.microsoft.com/office/drawing/2014/main" id="{28D49523-DE82-4F00-8FA4-B61131A38CED}"/>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D3DFA984-E43A-40B0-A403-789EAEAA1C9D}"/>
                </a:ext>
              </a:extLst>
            </p:cNvPr>
            <p:cNvGrpSpPr/>
            <p:nvPr/>
          </p:nvGrpSpPr>
          <p:grpSpPr>
            <a:xfrm>
              <a:off x="-1" y="258954"/>
              <a:ext cx="10699750" cy="118872"/>
              <a:chOff x="-1" y="258954"/>
              <a:chExt cx="10699750" cy="118872"/>
            </a:xfrm>
          </p:grpSpPr>
          <p:sp>
            <p:nvSpPr>
              <p:cNvPr id="32" name="Rectangle 31">
                <a:extLst>
                  <a:ext uri="{FF2B5EF4-FFF2-40B4-BE49-F238E27FC236}">
                    <a16:creationId xmlns:a16="http://schemas.microsoft.com/office/drawing/2014/main" id="{21EF81B4-130E-4F95-87F2-661C7BA32AA8}"/>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ight Triangle 32">
                <a:extLst>
                  <a:ext uri="{FF2B5EF4-FFF2-40B4-BE49-F238E27FC236}">
                    <a16:creationId xmlns:a16="http://schemas.microsoft.com/office/drawing/2014/main" id="{989D6FF3-3A2A-4542-B4A1-4537CA19A3FC}"/>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2316512669"/>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3F84F7-0FE8-4B12-A6F2-000AA90B8A0A}"/>
              </a:ext>
            </a:extLst>
          </p:cNvPr>
          <p:cNvSpPr>
            <a:spLocks noGrp="1"/>
          </p:cNvSpPr>
          <p:nvPr>
            <p:ph type="title" orient="vert"/>
          </p:nvPr>
        </p:nvSpPr>
        <p:spPr>
          <a:xfrm>
            <a:off x="8724900" y="657657"/>
            <a:ext cx="2628900" cy="5519305"/>
          </a:xfrm>
        </p:spPr>
        <p:txBody>
          <a:bodyPr vert="eaVert">
            <a:normAutofit/>
          </a:bodyPr>
          <a:lstStyle>
            <a:lvl1pPr algn="l"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3B5BD65-A7AB-4BED-8598-F96F8FD5C910}"/>
              </a:ext>
            </a:extLst>
          </p:cNvPr>
          <p:cNvSpPr>
            <a:spLocks noGrp="1"/>
          </p:cNvSpPr>
          <p:nvPr>
            <p:ph type="body" orient="vert" idx="1"/>
          </p:nvPr>
        </p:nvSpPr>
        <p:spPr>
          <a:xfrm>
            <a:off x="838200" y="657657"/>
            <a:ext cx="7734300" cy="5519306"/>
          </a:xfrm>
        </p:spPr>
        <p:txBody>
          <a:bodyPr vert="eaVert"/>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4B2F836-CA9F-4A9D-8190-5E1A5BEE3E45}"/>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a:extLst>
              <a:ext uri="{FF2B5EF4-FFF2-40B4-BE49-F238E27FC236}">
                <a16:creationId xmlns:a16="http://schemas.microsoft.com/office/drawing/2014/main" id="{CC03D8D9-8F50-4477-8E44-957F0AF6184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751C1C1-49C8-40E0-9CAE-CFD3F03C0632}"/>
              </a:ext>
            </a:extLst>
          </p:cNvPr>
          <p:cNvSpPr>
            <a:spLocks noGrp="1"/>
          </p:cNvSpPr>
          <p:nvPr>
            <p:ph type="sldNum" sz="quarter" idx="12"/>
          </p:nvPr>
        </p:nvSpPr>
        <p:spPr/>
        <p:txBody>
          <a:bodyPr/>
          <a:lstStyle>
            <a:lvl1pPr>
              <a:defRPr>
                <a:solidFill>
                  <a:srgbClr val="D59F0F"/>
                </a:solidFill>
              </a:defRPr>
            </a:lvl1pPr>
          </a:lstStyle>
          <a:p>
            <a:fld id="{4D2A671A-F295-4566-AABC-23FD9562FE86}" type="slidenum">
              <a:rPr lang="en-US" smtClean="0"/>
              <a:t>‹#›</a:t>
            </a:fld>
            <a:endParaRPr lang="en-US" dirty="0"/>
          </a:p>
        </p:txBody>
      </p:sp>
      <p:grpSp>
        <p:nvGrpSpPr>
          <p:cNvPr id="15" name="Group 14">
            <a:extLst>
              <a:ext uri="{FF2B5EF4-FFF2-40B4-BE49-F238E27FC236}">
                <a16:creationId xmlns:a16="http://schemas.microsoft.com/office/drawing/2014/main" id="{8AA4A0D1-F1A3-4A10-BC79-87064219D987}"/>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6" name="Rectangle 15">
              <a:extLst>
                <a:ext uri="{FF2B5EF4-FFF2-40B4-BE49-F238E27FC236}">
                  <a16:creationId xmlns:a16="http://schemas.microsoft.com/office/drawing/2014/main" id="{C8B30CD7-C0DE-42DF-A65A-6C3446A67F3E}"/>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a:extLst>
                <a:ext uri="{FF2B5EF4-FFF2-40B4-BE49-F238E27FC236}">
                  <a16:creationId xmlns:a16="http://schemas.microsoft.com/office/drawing/2014/main" id="{D019D2CE-FF82-4C55-9514-BA102DF7BF8B}"/>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FE150541-E16C-422C-B5BF-582C3F2D2A03}"/>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ight Triangle 18">
              <a:extLst>
                <a:ext uri="{FF2B5EF4-FFF2-40B4-BE49-F238E27FC236}">
                  <a16:creationId xmlns:a16="http://schemas.microsoft.com/office/drawing/2014/main" id="{502C0BC5-A504-4882-894A-C6F5644BF79E}"/>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7" name="Picture 26">
            <a:extLst>
              <a:ext uri="{FF2B5EF4-FFF2-40B4-BE49-F238E27FC236}">
                <a16:creationId xmlns:a16="http://schemas.microsoft.com/office/drawing/2014/main" id="{007D5F66-8183-41C0-A689-BA9B564B3107}"/>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grpSp>
        <p:nvGrpSpPr>
          <p:cNvPr id="29" name="Group 28">
            <a:extLst>
              <a:ext uri="{FF2B5EF4-FFF2-40B4-BE49-F238E27FC236}">
                <a16:creationId xmlns:a16="http://schemas.microsoft.com/office/drawing/2014/main" id="{60130919-8A3A-4127-9CC3-F83D353148AF}"/>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0" name="Group 29">
              <a:extLst>
                <a:ext uri="{FF2B5EF4-FFF2-40B4-BE49-F238E27FC236}">
                  <a16:creationId xmlns:a16="http://schemas.microsoft.com/office/drawing/2014/main" id="{FD55FBDA-B81D-47F8-8664-D5F7FB4599DE}"/>
                </a:ext>
              </a:extLst>
            </p:cNvPr>
            <p:cNvGrpSpPr/>
            <p:nvPr/>
          </p:nvGrpSpPr>
          <p:grpSpPr>
            <a:xfrm>
              <a:off x="-1" y="0"/>
              <a:ext cx="10351309" cy="226427"/>
              <a:chOff x="-1" y="0"/>
              <a:chExt cx="10555212" cy="226427"/>
            </a:xfrm>
          </p:grpSpPr>
          <p:sp>
            <p:nvSpPr>
              <p:cNvPr id="34" name="Rectangle 33">
                <a:extLst>
                  <a:ext uri="{FF2B5EF4-FFF2-40B4-BE49-F238E27FC236}">
                    <a16:creationId xmlns:a16="http://schemas.microsoft.com/office/drawing/2014/main" id="{C768D8DA-99D4-46F7-8F44-05D546906ACC}"/>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Triangle 34">
                <a:extLst>
                  <a:ext uri="{FF2B5EF4-FFF2-40B4-BE49-F238E27FC236}">
                    <a16:creationId xmlns:a16="http://schemas.microsoft.com/office/drawing/2014/main" id="{3AB2B41E-8920-490F-88F1-99F3F5B3FE18}"/>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9558D475-2C91-4734-AD8D-73EC45892F10}"/>
                </a:ext>
              </a:extLst>
            </p:cNvPr>
            <p:cNvGrpSpPr/>
            <p:nvPr/>
          </p:nvGrpSpPr>
          <p:grpSpPr>
            <a:xfrm>
              <a:off x="-1" y="258954"/>
              <a:ext cx="10699750" cy="118872"/>
              <a:chOff x="-1" y="258954"/>
              <a:chExt cx="10699750" cy="118872"/>
            </a:xfrm>
          </p:grpSpPr>
          <p:sp>
            <p:nvSpPr>
              <p:cNvPr id="32" name="Rectangle 31">
                <a:extLst>
                  <a:ext uri="{FF2B5EF4-FFF2-40B4-BE49-F238E27FC236}">
                    <a16:creationId xmlns:a16="http://schemas.microsoft.com/office/drawing/2014/main" id="{AD1DE10B-6880-4B52-9009-EA673FFF90B1}"/>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ight Triangle 32">
                <a:extLst>
                  <a:ext uri="{FF2B5EF4-FFF2-40B4-BE49-F238E27FC236}">
                    <a16:creationId xmlns:a16="http://schemas.microsoft.com/office/drawing/2014/main" id="{F0EA8993-C671-4CE1-882E-CF7B6891CA72}"/>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30403781"/>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14" name="Slide Number Placeholder 5"/>
          <p:cNvSpPr>
            <a:spLocks noGrp="1"/>
          </p:cNvSpPr>
          <p:nvPr>
            <p:ph type="sldNum" sz="quarter" idx="12"/>
          </p:nvPr>
        </p:nvSpPr>
        <p:spPr>
          <a:xfrm>
            <a:off x="8737600" y="6172201"/>
            <a:ext cx="2844800" cy="365125"/>
          </a:xfrm>
        </p:spPr>
        <p:txBody>
          <a:bodyPr/>
          <a:lstStyle>
            <a:lvl1pPr>
              <a:defRPr lang="en-US" sz="1200" kern="1200" smtClean="0">
                <a:solidFill>
                  <a:srgbClr val="D59F0F"/>
                </a:solidFill>
                <a:latin typeface="+mn-lt"/>
                <a:ea typeface="+mn-ea"/>
                <a:cs typeface="+mn-cs"/>
              </a:defRPr>
            </a:lvl1pPr>
          </a:lstStyle>
          <a:p>
            <a:endParaRPr lang="en-US" dirty="0"/>
          </a:p>
        </p:txBody>
      </p:sp>
      <p:pic>
        <p:nvPicPr>
          <p:cNvPr id="25" name="Picture 24">
            <a:extLst>
              <a:ext uri="{FF2B5EF4-FFF2-40B4-BE49-F238E27FC236}">
                <a16:creationId xmlns:a16="http://schemas.microsoft.com/office/drawing/2014/main" id="{2E9E1D2C-D4B3-487B-8B1C-A13C5BB81D0F}"/>
              </a:ext>
            </a:extLst>
          </p:cNvPr>
          <p:cNvPicPr>
            <a:picLocks noChangeAspect="1"/>
          </p:cNvPicPr>
          <p:nvPr userDrawn="1"/>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p:blipFill>
        <p:spPr>
          <a:xfrm>
            <a:off x="10830463" y="6172200"/>
            <a:ext cx="365125" cy="365125"/>
          </a:xfrm>
          <a:prstGeom prst="rect">
            <a:avLst/>
          </a:prstGeom>
          <a:ln>
            <a:noFill/>
          </a:ln>
        </p:spPr>
      </p:pic>
      <p:sp>
        <p:nvSpPr>
          <p:cNvPr id="2" name="Title 1"/>
          <p:cNvSpPr>
            <a:spLocks noGrp="1"/>
          </p:cNvSpPr>
          <p:nvPr>
            <p:ph type="ctrTitle"/>
          </p:nvPr>
        </p:nvSpPr>
        <p:spPr>
          <a:xfrm>
            <a:off x="914400" y="2130426"/>
            <a:ext cx="10363200" cy="1470025"/>
          </a:xfrm>
          <a:prstGeom prst="rect">
            <a:avLst/>
          </a:prstGeom>
        </p:spPr>
        <p:txBody>
          <a:bodyPr>
            <a:normAutofit/>
          </a:bodyPr>
          <a:lstStyle>
            <a:lvl1pPr algn="ctr">
              <a:defRPr lang="en-US" sz="4800" b="1" kern="1200" dirty="0">
                <a:solidFill>
                  <a:srgbClr val="002060"/>
                </a:solidFill>
                <a:latin typeface="+mn-lt"/>
                <a:ea typeface="Verdana" panose="020B0604030504040204" pitchFamily="34" charset="0"/>
                <a:cs typeface="+mj-cs"/>
              </a:defRPr>
            </a:lvl1pPr>
          </a:lstStyle>
          <a:p>
            <a:r>
              <a:rPr lang="en-US" dirty="0"/>
              <a:t>Click to edit Master title style</a:t>
            </a:r>
          </a:p>
        </p:txBody>
      </p:sp>
      <p:sp>
        <p:nvSpPr>
          <p:cNvPr id="3" name="Subtitle 2"/>
          <p:cNvSpPr>
            <a:spLocks noGrp="1"/>
          </p:cNvSpPr>
          <p:nvPr>
            <p:ph type="subTitle" idx="1"/>
          </p:nvPr>
        </p:nvSpPr>
        <p:spPr>
          <a:xfrm>
            <a:off x="1828800" y="3886200"/>
            <a:ext cx="8534400" cy="1752600"/>
          </a:xfrm>
        </p:spPr>
        <p:txBody>
          <a:bodyPr>
            <a:normAutofit/>
          </a:bodyPr>
          <a:lstStyle>
            <a:lvl1pPr marL="0" indent="0" algn="ctr">
              <a:buNone/>
              <a:defRPr sz="2400">
                <a:solidFill>
                  <a:srgbClr val="D59F0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Date Placeholder 3"/>
          <p:cNvSpPr>
            <a:spLocks noGrp="1"/>
          </p:cNvSpPr>
          <p:nvPr>
            <p:ph type="dt" sz="half" idx="10"/>
          </p:nvPr>
        </p:nvSpPr>
        <p:spPr>
          <a:xfrm>
            <a:off x="609600" y="6172201"/>
            <a:ext cx="2844800" cy="365125"/>
          </a:xfrm>
        </p:spPr>
        <p:txBody>
          <a:bodyPr/>
          <a:lstStyle/>
          <a:p>
            <a:fld id="{A5510F6F-4104-4576-8E32-DAA30FE4A179}" type="datetime1">
              <a:rPr lang="en-US" smtClean="0"/>
              <a:t>7/8/2026</a:t>
            </a:fld>
            <a:endParaRPr lang="en-US"/>
          </a:p>
        </p:txBody>
      </p:sp>
      <p:sp>
        <p:nvSpPr>
          <p:cNvPr id="13" name="Footer Placeholder 4"/>
          <p:cNvSpPr>
            <a:spLocks noGrp="1"/>
          </p:cNvSpPr>
          <p:nvPr>
            <p:ph type="ftr" sz="quarter" idx="11"/>
          </p:nvPr>
        </p:nvSpPr>
        <p:spPr>
          <a:xfrm>
            <a:off x="4165600" y="6172201"/>
            <a:ext cx="3860800" cy="365125"/>
          </a:xfrm>
        </p:spPr>
        <p:txBody>
          <a:bodyPr/>
          <a:lstStyle/>
          <a:p>
            <a:endParaRPr lang="en-US" dirty="0"/>
          </a:p>
        </p:txBody>
      </p:sp>
      <p:sp>
        <p:nvSpPr>
          <p:cNvPr id="4" name="Rectangle 3">
            <a:extLst>
              <a:ext uri="{FF2B5EF4-FFF2-40B4-BE49-F238E27FC236}">
                <a16:creationId xmlns:a16="http://schemas.microsoft.com/office/drawing/2014/main" id="{A62FC5F4-8136-4A42-B6C5-630AACFEA079}"/>
              </a:ext>
            </a:extLst>
          </p:cNvPr>
          <p:cNvSpPr/>
          <p:nvPr userDrawn="1"/>
        </p:nvSpPr>
        <p:spPr>
          <a:xfrm>
            <a:off x="4781550" y="6172200"/>
            <a:ext cx="2581275" cy="431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6" name="Picture 5">
            <a:extLst>
              <a:ext uri="{FF2B5EF4-FFF2-40B4-BE49-F238E27FC236}">
                <a16:creationId xmlns:a16="http://schemas.microsoft.com/office/drawing/2014/main" id="{A8A52576-C03A-46EF-919D-62414B215CC2}"/>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5104555" y="563309"/>
            <a:ext cx="1982889" cy="837200"/>
          </a:xfrm>
          <a:prstGeom prst="rect">
            <a:avLst/>
          </a:prstGeom>
        </p:spPr>
      </p:pic>
      <p:grpSp>
        <p:nvGrpSpPr>
          <p:cNvPr id="9" name="Group 8">
            <a:extLst>
              <a:ext uri="{FF2B5EF4-FFF2-40B4-BE49-F238E27FC236}">
                <a16:creationId xmlns:a16="http://schemas.microsoft.com/office/drawing/2014/main" id="{8983D18B-A17F-481D-82DA-425961C45D28}"/>
              </a:ext>
            </a:extLst>
          </p:cNvPr>
          <p:cNvGrpSpPr/>
          <p:nvPr userDrawn="1"/>
        </p:nvGrpSpPr>
        <p:grpSpPr>
          <a:xfrm>
            <a:off x="-2" y="0"/>
            <a:ext cx="12192001" cy="377826"/>
            <a:chOff x="-1" y="0"/>
            <a:chExt cx="10699750" cy="377826"/>
          </a:xfrm>
          <a:effectLst>
            <a:outerShdw blurRad="50800" dist="38100" dir="8100000" algn="tr" rotWithShape="0">
              <a:prstClr val="black">
                <a:alpha val="40000"/>
              </a:prstClr>
            </a:outerShdw>
          </a:effectLst>
        </p:grpSpPr>
        <p:grpSp>
          <p:nvGrpSpPr>
            <p:cNvPr id="10" name="Group 9">
              <a:extLst>
                <a:ext uri="{FF2B5EF4-FFF2-40B4-BE49-F238E27FC236}">
                  <a16:creationId xmlns:a16="http://schemas.microsoft.com/office/drawing/2014/main" id="{812F41AB-D8CB-4092-955A-E02A6EF5E818}"/>
                </a:ext>
              </a:extLst>
            </p:cNvPr>
            <p:cNvGrpSpPr/>
            <p:nvPr userDrawn="1"/>
          </p:nvGrpSpPr>
          <p:grpSpPr>
            <a:xfrm>
              <a:off x="-1" y="0"/>
              <a:ext cx="10351309" cy="226427"/>
              <a:chOff x="-1" y="0"/>
              <a:chExt cx="10555212" cy="226427"/>
            </a:xfrm>
          </p:grpSpPr>
          <p:sp>
            <p:nvSpPr>
              <p:cNvPr id="17" name="Rectangle 16">
                <a:extLst>
                  <a:ext uri="{FF2B5EF4-FFF2-40B4-BE49-F238E27FC236}">
                    <a16:creationId xmlns:a16="http://schemas.microsoft.com/office/drawing/2014/main" id="{3431046C-9BF5-4E3A-BEAA-6E10DF918944}"/>
                  </a:ext>
                </a:extLst>
              </p:cNvPr>
              <p:cNvSpPr/>
              <p:nvPr userDrawn="1"/>
            </p:nvSpPr>
            <p:spPr>
              <a:xfrm>
                <a:off x="-1" y="0"/>
                <a:ext cx="10021889" cy="22642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a:extLst>
                  <a:ext uri="{FF2B5EF4-FFF2-40B4-BE49-F238E27FC236}">
                    <a16:creationId xmlns:a16="http://schemas.microsoft.com/office/drawing/2014/main" id="{CCFB3395-5309-4702-971A-C97333EC0FFC}"/>
                  </a:ext>
                </a:extLst>
              </p:cNvPr>
              <p:cNvSpPr/>
              <p:nvPr userDrawn="1"/>
            </p:nvSpPr>
            <p:spPr>
              <a:xfrm>
                <a:off x="10021888" y="0"/>
                <a:ext cx="533323" cy="226427"/>
              </a:xfrm>
              <a:prstGeom prst="r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 name="Group 10">
              <a:extLst>
                <a:ext uri="{FF2B5EF4-FFF2-40B4-BE49-F238E27FC236}">
                  <a16:creationId xmlns:a16="http://schemas.microsoft.com/office/drawing/2014/main" id="{FF9AF61C-36B5-476F-888E-BD8AEC909121}"/>
                </a:ext>
              </a:extLst>
            </p:cNvPr>
            <p:cNvGrpSpPr/>
            <p:nvPr userDrawn="1"/>
          </p:nvGrpSpPr>
          <p:grpSpPr>
            <a:xfrm>
              <a:off x="-1" y="258954"/>
              <a:ext cx="10699750" cy="118872"/>
              <a:chOff x="-1" y="258954"/>
              <a:chExt cx="10699750" cy="118872"/>
            </a:xfrm>
          </p:grpSpPr>
          <p:sp>
            <p:nvSpPr>
              <p:cNvPr id="15" name="Rectangle 14">
                <a:extLst>
                  <a:ext uri="{FF2B5EF4-FFF2-40B4-BE49-F238E27FC236}">
                    <a16:creationId xmlns:a16="http://schemas.microsoft.com/office/drawing/2014/main" id="{58C94979-509C-4B9C-AA32-A64B4C90C14B}"/>
                  </a:ext>
                </a:extLst>
              </p:cNvPr>
              <p:cNvSpPr/>
              <p:nvPr userDrawn="1"/>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ight Triangle 15">
                <a:extLst>
                  <a:ext uri="{FF2B5EF4-FFF2-40B4-BE49-F238E27FC236}">
                    <a16:creationId xmlns:a16="http://schemas.microsoft.com/office/drawing/2014/main" id="{2137BDCD-9A46-4359-8E21-73ECA210627B}"/>
                  </a:ext>
                </a:extLst>
              </p:cNvPr>
              <p:cNvSpPr/>
              <p:nvPr userDrawn="1"/>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19" name="Group 18">
            <a:extLst>
              <a:ext uri="{FF2B5EF4-FFF2-40B4-BE49-F238E27FC236}">
                <a16:creationId xmlns:a16="http://schemas.microsoft.com/office/drawing/2014/main" id="{4C45664A-AC8D-4B3F-B031-A90406EF4A39}"/>
              </a:ext>
            </a:extLst>
          </p:cNvPr>
          <p:cNvGrpSpPr/>
          <p:nvPr userDrawn="1"/>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20" name="Rectangle 19">
              <a:extLst>
                <a:ext uri="{FF2B5EF4-FFF2-40B4-BE49-F238E27FC236}">
                  <a16:creationId xmlns:a16="http://schemas.microsoft.com/office/drawing/2014/main" id="{697BB457-1028-4344-9F2B-CE73EC71A7AC}"/>
                </a:ext>
              </a:extLst>
            </p:cNvPr>
            <p:cNvSpPr/>
            <p:nvPr userDrawn="1"/>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a:extLst>
                <a:ext uri="{FF2B5EF4-FFF2-40B4-BE49-F238E27FC236}">
                  <a16:creationId xmlns:a16="http://schemas.microsoft.com/office/drawing/2014/main" id="{4A373216-8410-4B3A-ABD6-DB2E7D17258A}"/>
                </a:ext>
              </a:extLst>
            </p:cNvPr>
            <p:cNvSpPr/>
            <p:nvPr userDrawn="1"/>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8BE2E761-77D4-4663-B943-C1B76C1F106E}"/>
                </a:ext>
              </a:extLst>
            </p:cNvPr>
            <p:cNvSpPr/>
            <p:nvPr userDrawn="1"/>
          </p:nvSpPr>
          <p:spPr>
            <a:xfrm>
              <a:off x="1" y="6706600"/>
              <a:ext cx="10351305" cy="151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ight Triangle 22">
              <a:extLst>
                <a:ext uri="{FF2B5EF4-FFF2-40B4-BE49-F238E27FC236}">
                  <a16:creationId xmlns:a16="http://schemas.microsoft.com/office/drawing/2014/main" id="{96B8F098-DB3F-4367-83FE-2BDF002D2F31}"/>
                </a:ext>
              </a:extLst>
            </p:cNvPr>
            <p:cNvSpPr/>
            <p:nvPr userDrawn="1"/>
          </p:nvSpPr>
          <p:spPr>
            <a:xfrm>
              <a:off x="10351307" y="6706599"/>
              <a:ext cx="347983" cy="151399"/>
            </a:xfrm>
            <a:prstGeom prst="r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4" name="Picture 23">
            <a:extLst>
              <a:ext uri="{FF2B5EF4-FFF2-40B4-BE49-F238E27FC236}">
                <a16:creationId xmlns:a16="http://schemas.microsoft.com/office/drawing/2014/main" id="{5B82AF9E-4CF3-4BA5-B1DA-590BB77D8A60}"/>
              </a:ext>
            </a:extLst>
          </p:cNvPr>
          <p:cNvPicPr>
            <a:picLocks noChangeAspect="1"/>
          </p:cNvPicPr>
          <p:nvPr userDrawn="1"/>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p:blipFill>
        <p:spPr>
          <a:xfrm>
            <a:off x="10478273" y="6172199"/>
            <a:ext cx="365125" cy="365125"/>
          </a:xfrm>
          <a:prstGeom prst="rect">
            <a:avLst/>
          </a:prstGeom>
        </p:spPr>
      </p:pic>
      <p:pic>
        <p:nvPicPr>
          <p:cNvPr id="26" name="Picture 25">
            <a:extLst>
              <a:ext uri="{FF2B5EF4-FFF2-40B4-BE49-F238E27FC236}">
                <a16:creationId xmlns:a16="http://schemas.microsoft.com/office/drawing/2014/main" id="{D4F84CEB-9328-4E50-8187-4B1A095B7BFB}"/>
              </a:ext>
            </a:extLst>
          </p:cNvPr>
          <p:cNvPicPr>
            <a:picLocks noChangeAspect="1"/>
          </p:cNvPicPr>
          <p:nvPr userDrawn="1"/>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p:blipFill>
        <p:spPr>
          <a:xfrm>
            <a:off x="11182653" y="6172199"/>
            <a:ext cx="365125" cy="365125"/>
          </a:xfrm>
          <a:prstGeom prst="rect">
            <a:avLst/>
          </a:prstGeom>
        </p:spPr>
      </p:pic>
      <p:sp>
        <p:nvSpPr>
          <p:cNvPr id="27" name="TextBox 26">
            <a:extLst>
              <a:ext uri="{FF2B5EF4-FFF2-40B4-BE49-F238E27FC236}">
                <a16:creationId xmlns:a16="http://schemas.microsoft.com/office/drawing/2014/main" id="{49C8D612-732A-4025-A58B-FBB20DA54C5B}"/>
              </a:ext>
            </a:extLst>
          </p:cNvPr>
          <p:cNvSpPr txBox="1"/>
          <p:nvPr userDrawn="1"/>
        </p:nvSpPr>
        <p:spPr>
          <a:xfrm>
            <a:off x="160585" y="6191454"/>
            <a:ext cx="2899813" cy="338554"/>
          </a:xfrm>
          <a:prstGeom prst="rect">
            <a:avLst/>
          </a:prstGeom>
          <a:noFill/>
        </p:spPr>
        <p:txBody>
          <a:bodyPr wrap="square" rtlCol="0">
            <a:spAutoFit/>
          </a:bodyPr>
          <a:lstStyle/>
          <a:p>
            <a:pPr algn="ctr"/>
            <a:r>
              <a:rPr lang="en-US" sz="1600" b="1" dirty="0">
                <a:solidFill>
                  <a:srgbClr val="002060"/>
                </a:solidFill>
                <a:latin typeface="+mn-lt"/>
                <a:ea typeface="Verdana" panose="020B0604030504040204" pitchFamily="34" charset="0"/>
                <a:cs typeface="Verdana" panose="020B0604030504040204" pitchFamily="34" charset="0"/>
              </a:rPr>
              <a:t>www.revenue.pa.gov</a:t>
            </a:r>
          </a:p>
        </p:txBody>
      </p:sp>
    </p:spTree>
    <p:custDataLst>
      <p:tags r:id="rId1"/>
    </p:custDataLst>
    <p:extLst>
      <p:ext uri="{BB962C8B-B14F-4D97-AF65-F5344CB8AC3E}">
        <p14:creationId xmlns:p14="http://schemas.microsoft.com/office/powerpoint/2010/main" val="23682247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AFDCE-369C-4BD9-99B8-A195ECA4C87A}"/>
              </a:ext>
            </a:extLst>
          </p:cNvPr>
          <p:cNvSpPr>
            <a:spLocks noGrp="1"/>
          </p:cNvSpPr>
          <p:nvPr>
            <p:ph type="title"/>
          </p:nvPr>
        </p:nvSpPr>
        <p:spPr/>
        <p:txBody>
          <a:bodyPr>
            <a:normAutofit/>
          </a:bodyPr>
          <a:lstStyle>
            <a:lvl1pPr algn="ctr" defTabSz="914400" rtl="0" eaLnBrk="1" latinLnBrk="0" hangingPunct="1">
              <a:spcBef>
                <a:spcPct val="0"/>
              </a:spcBef>
              <a:buNone/>
              <a:defRPr lang="en-US" sz="4400" b="1" kern="1200" dirty="0">
                <a:solidFill>
                  <a:srgbClr val="002060"/>
                </a:solidFill>
                <a:latin typeface="+mn-lt"/>
                <a:ea typeface="Verdana" panose="020B0604030504040204" pitchFamily="34" charset="0"/>
                <a:cs typeface="+mj-cs"/>
              </a:defRPr>
            </a:lvl1pPr>
          </a:lstStyle>
          <a:p>
            <a:r>
              <a:rPr lang="en-US" dirty="0"/>
              <a:t>Click to edit Master title style</a:t>
            </a:r>
          </a:p>
        </p:txBody>
      </p:sp>
      <p:sp>
        <p:nvSpPr>
          <p:cNvPr id="3" name="Content Placeholder 2">
            <a:extLst>
              <a:ext uri="{FF2B5EF4-FFF2-40B4-BE49-F238E27FC236}">
                <a16:creationId xmlns:a16="http://schemas.microsoft.com/office/drawing/2014/main" id="{5BB26F3A-4866-43CA-B40D-513F37DD5AEF}"/>
              </a:ext>
            </a:extLst>
          </p:cNvPr>
          <p:cNvSpPr>
            <a:spLocks noGrp="1"/>
          </p:cNvSpPr>
          <p:nvPr>
            <p:ph idx="1"/>
          </p:nvPr>
        </p:nvSpPr>
        <p:spPr/>
        <p:txBody>
          <a:bodyPr/>
          <a:lstStyle>
            <a:lvl1pPr>
              <a:defRPr lang="en-US" sz="2800" kern="1200" dirty="0" smtClean="0">
                <a:solidFill>
                  <a:srgbClr val="002060"/>
                </a:solidFill>
                <a:latin typeface="+mn-lt"/>
                <a:ea typeface="Verdana" panose="020B0604030504040204" pitchFamily="34" charset="0"/>
                <a:cs typeface="Verdana" panose="020B0604030504040204" pitchFamily="34" charset="0"/>
              </a:defRPr>
            </a:lvl1pPr>
            <a:lvl2pPr>
              <a:defRPr>
                <a:solidFill>
                  <a:srgbClr val="002060"/>
                </a:solidFill>
                <a:latin typeface="+mn-lt"/>
              </a:defRPr>
            </a:lvl2pPr>
            <a:lvl3pPr>
              <a:defRPr>
                <a:solidFill>
                  <a:srgbClr val="002060"/>
                </a:solidFill>
                <a:latin typeface="+mn-lt"/>
              </a:defRPr>
            </a:lvl3pPr>
            <a:lvl4pPr>
              <a:defRPr>
                <a:solidFill>
                  <a:srgbClr val="002060"/>
                </a:solidFill>
                <a:latin typeface="+mn-lt"/>
              </a:defRPr>
            </a:lvl4pPr>
            <a:lvl5pPr>
              <a:defRPr>
                <a:solidFill>
                  <a:srgbClr val="002060"/>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13DEED7-CA42-49B1-8893-2E39D72BDFAF}"/>
              </a:ext>
            </a:extLst>
          </p:cNvPr>
          <p:cNvSpPr>
            <a:spLocks noGrp="1"/>
          </p:cNvSpPr>
          <p:nvPr>
            <p:ph type="dt" sz="half" idx="10"/>
          </p:nvPr>
        </p:nvSpPr>
        <p:spPr/>
        <p:txBody>
          <a:bodyPr/>
          <a:lstStyle/>
          <a:p>
            <a:fld id="{9888F7D8-5982-424E-BE65-3DF76EFB893C}" type="datetimeFigureOut">
              <a:rPr lang="en-US" smtClean="0"/>
              <a:t>7/8/2026</a:t>
            </a:fld>
            <a:endParaRPr lang="en-US"/>
          </a:p>
        </p:txBody>
      </p:sp>
      <p:sp>
        <p:nvSpPr>
          <p:cNvPr id="5" name="Footer Placeholder 4">
            <a:extLst>
              <a:ext uri="{FF2B5EF4-FFF2-40B4-BE49-F238E27FC236}">
                <a16:creationId xmlns:a16="http://schemas.microsoft.com/office/drawing/2014/main" id="{A6CA911E-6566-4B25-A3D4-395EB3D622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22B5E6-DDA1-4D57-B92A-E6F4167AD1F6}"/>
              </a:ext>
            </a:extLst>
          </p:cNvPr>
          <p:cNvSpPr>
            <a:spLocks noGrp="1"/>
          </p:cNvSpPr>
          <p:nvPr>
            <p:ph type="sldNum" sz="quarter" idx="12"/>
          </p:nvPr>
        </p:nvSpPr>
        <p:spPr/>
        <p:txBody>
          <a:bodyPr/>
          <a:lstStyle>
            <a:lvl1pPr>
              <a:defRPr>
                <a:solidFill>
                  <a:srgbClr val="D59F0F"/>
                </a:solidFill>
              </a:defRPr>
            </a:lvl1pPr>
          </a:lstStyle>
          <a:p>
            <a:fld id="{FB7394B8-F29B-4F3B-8660-2502D5210F5C}" type="slidenum">
              <a:rPr lang="en-US" smtClean="0"/>
              <a:pPr/>
              <a:t>‹#›</a:t>
            </a:fld>
            <a:endParaRPr lang="en-US" dirty="0"/>
          </a:p>
        </p:txBody>
      </p:sp>
      <p:grpSp>
        <p:nvGrpSpPr>
          <p:cNvPr id="8" name="Group 7">
            <a:extLst>
              <a:ext uri="{FF2B5EF4-FFF2-40B4-BE49-F238E27FC236}">
                <a16:creationId xmlns:a16="http://schemas.microsoft.com/office/drawing/2014/main" id="{99CCBE4F-1FB5-4AAA-9858-72901E8F3EE3}"/>
              </a:ext>
            </a:extLst>
          </p:cNvPr>
          <p:cNvGrpSpPr/>
          <p:nvPr userDrawn="1"/>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9" name="Group 8">
              <a:extLst>
                <a:ext uri="{FF2B5EF4-FFF2-40B4-BE49-F238E27FC236}">
                  <a16:creationId xmlns:a16="http://schemas.microsoft.com/office/drawing/2014/main" id="{3789A6A3-5E6C-4944-B108-A2E47F8AE858}"/>
                </a:ext>
              </a:extLst>
            </p:cNvPr>
            <p:cNvGrpSpPr/>
            <p:nvPr userDrawn="1"/>
          </p:nvGrpSpPr>
          <p:grpSpPr>
            <a:xfrm>
              <a:off x="-1" y="0"/>
              <a:ext cx="10351309" cy="226427"/>
              <a:chOff x="-1" y="0"/>
              <a:chExt cx="10555212" cy="226427"/>
            </a:xfrm>
          </p:grpSpPr>
          <p:sp>
            <p:nvSpPr>
              <p:cNvPr id="13" name="Rectangle 12">
                <a:extLst>
                  <a:ext uri="{FF2B5EF4-FFF2-40B4-BE49-F238E27FC236}">
                    <a16:creationId xmlns:a16="http://schemas.microsoft.com/office/drawing/2014/main" id="{31BDACAE-32FF-41E9-B5A4-26A95ADBD186}"/>
                  </a:ext>
                </a:extLst>
              </p:cNvPr>
              <p:cNvSpPr/>
              <p:nvPr userDrawn="1"/>
            </p:nvSpPr>
            <p:spPr>
              <a:xfrm>
                <a:off x="-1" y="0"/>
                <a:ext cx="10021889" cy="22642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id="{F7031D17-B463-4B62-BACA-AABCE66F3381}"/>
                  </a:ext>
                </a:extLst>
              </p:cNvPr>
              <p:cNvSpPr/>
              <p:nvPr userDrawn="1"/>
            </p:nvSpPr>
            <p:spPr>
              <a:xfrm>
                <a:off x="10021888" y="0"/>
                <a:ext cx="533323" cy="226427"/>
              </a:xfrm>
              <a:prstGeom prst="r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3B619A11-C008-488B-9054-5981AEF08DBD}"/>
                </a:ext>
              </a:extLst>
            </p:cNvPr>
            <p:cNvGrpSpPr/>
            <p:nvPr userDrawn="1"/>
          </p:nvGrpSpPr>
          <p:grpSpPr>
            <a:xfrm>
              <a:off x="-1" y="258954"/>
              <a:ext cx="10699750" cy="118872"/>
              <a:chOff x="-1" y="258954"/>
              <a:chExt cx="10699750" cy="118872"/>
            </a:xfrm>
          </p:grpSpPr>
          <p:sp>
            <p:nvSpPr>
              <p:cNvPr id="11" name="Rectangle 10">
                <a:extLst>
                  <a:ext uri="{FF2B5EF4-FFF2-40B4-BE49-F238E27FC236}">
                    <a16:creationId xmlns:a16="http://schemas.microsoft.com/office/drawing/2014/main" id="{5D725F0C-F5AD-4E42-A9CA-CA39962FEBF4}"/>
                  </a:ext>
                </a:extLst>
              </p:cNvPr>
              <p:cNvSpPr/>
              <p:nvPr userDrawn="1"/>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Triangle 11">
                <a:extLst>
                  <a:ext uri="{FF2B5EF4-FFF2-40B4-BE49-F238E27FC236}">
                    <a16:creationId xmlns:a16="http://schemas.microsoft.com/office/drawing/2014/main" id="{41A6C80C-C965-4D7D-879B-F925366DAA86}"/>
                  </a:ext>
                </a:extLst>
              </p:cNvPr>
              <p:cNvSpPr/>
              <p:nvPr userDrawn="1"/>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15" name="Group 14">
            <a:extLst>
              <a:ext uri="{FF2B5EF4-FFF2-40B4-BE49-F238E27FC236}">
                <a16:creationId xmlns:a16="http://schemas.microsoft.com/office/drawing/2014/main" id="{8D9CECB1-1C11-474A-B170-62D96FCB6A12}"/>
              </a:ext>
            </a:extLst>
          </p:cNvPr>
          <p:cNvGrpSpPr/>
          <p:nvPr userDrawn="1"/>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6" name="Rectangle 15">
              <a:extLst>
                <a:ext uri="{FF2B5EF4-FFF2-40B4-BE49-F238E27FC236}">
                  <a16:creationId xmlns:a16="http://schemas.microsoft.com/office/drawing/2014/main" id="{9E19D0DC-5D77-4121-B8D4-1A3C0311CB0F}"/>
                </a:ext>
              </a:extLst>
            </p:cNvPr>
            <p:cNvSpPr/>
            <p:nvPr userDrawn="1"/>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a:extLst>
                <a:ext uri="{FF2B5EF4-FFF2-40B4-BE49-F238E27FC236}">
                  <a16:creationId xmlns:a16="http://schemas.microsoft.com/office/drawing/2014/main" id="{14D4795D-9D64-4774-B434-211636313DC5}"/>
                </a:ext>
              </a:extLst>
            </p:cNvPr>
            <p:cNvSpPr/>
            <p:nvPr userDrawn="1"/>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090DB19-5C9E-4A7A-93D3-39292ED3316F}"/>
                </a:ext>
              </a:extLst>
            </p:cNvPr>
            <p:cNvSpPr/>
            <p:nvPr userDrawn="1"/>
          </p:nvSpPr>
          <p:spPr>
            <a:xfrm>
              <a:off x="1" y="6706600"/>
              <a:ext cx="10351305" cy="151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ight Triangle 18">
              <a:extLst>
                <a:ext uri="{FF2B5EF4-FFF2-40B4-BE49-F238E27FC236}">
                  <a16:creationId xmlns:a16="http://schemas.microsoft.com/office/drawing/2014/main" id="{54CB4F8C-FD32-4B5B-B313-AB14E4A05988}"/>
                </a:ext>
              </a:extLst>
            </p:cNvPr>
            <p:cNvSpPr/>
            <p:nvPr userDrawn="1"/>
          </p:nvSpPr>
          <p:spPr>
            <a:xfrm>
              <a:off x="10351307" y="6706599"/>
              <a:ext cx="347983" cy="151399"/>
            </a:xfrm>
            <a:prstGeom prst="r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0" name="Picture 19">
            <a:extLst>
              <a:ext uri="{FF2B5EF4-FFF2-40B4-BE49-F238E27FC236}">
                <a16:creationId xmlns:a16="http://schemas.microsoft.com/office/drawing/2014/main" id="{70D936A5-556C-4CD6-8792-C3D8686B675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0699290" y="82870"/>
            <a:ext cx="1359260" cy="214258"/>
          </a:xfrm>
          <a:prstGeom prst="rect">
            <a:avLst/>
          </a:prstGeom>
        </p:spPr>
      </p:pic>
    </p:spTree>
    <p:extLst>
      <p:ext uri="{BB962C8B-B14F-4D97-AF65-F5344CB8AC3E}">
        <p14:creationId xmlns:p14="http://schemas.microsoft.com/office/powerpoint/2010/main" val="811720592"/>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4E12C-E6DE-49AA-8BD7-C55E0BE90E77}"/>
              </a:ext>
            </a:extLst>
          </p:cNvPr>
          <p:cNvSpPr>
            <a:spLocks noGrp="1"/>
          </p:cNvSpPr>
          <p:nvPr>
            <p:ph type="title"/>
          </p:nvPr>
        </p:nvSpPr>
        <p:spPr>
          <a:xfrm>
            <a:off x="831850" y="1709738"/>
            <a:ext cx="10515600" cy="2852737"/>
          </a:xfrm>
        </p:spPr>
        <p:txBody>
          <a:bodyPr anchor="b">
            <a:normAutofit/>
          </a:bodyPr>
          <a:lstStyle>
            <a:lvl1pPr>
              <a:defRPr lang="en-US" sz="4000" b="1" kern="1200" cap="all" dirty="0">
                <a:solidFill>
                  <a:srgbClr val="133880"/>
                </a:solidFill>
                <a:latin typeface="Verdana" panose="020B0604030504040204" pitchFamily="34" charset="0"/>
                <a:ea typeface="Verdana" panose="020B0604030504040204" pitchFamily="34" charset="0"/>
                <a:cs typeface="+mj-cs"/>
              </a:defRPr>
            </a:lvl1pPr>
          </a:lstStyle>
          <a:p>
            <a:r>
              <a:rPr lang="en-US" dirty="0"/>
              <a:t>Click to edit Master title style</a:t>
            </a:r>
          </a:p>
        </p:txBody>
      </p:sp>
      <p:sp>
        <p:nvSpPr>
          <p:cNvPr id="3" name="Text Placeholder 2">
            <a:extLst>
              <a:ext uri="{FF2B5EF4-FFF2-40B4-BE49-F238E27FC236}">
                <a16:creationId xmlns:a16="http://schemas.microsoft.com/office/drawing/2014/main" id="{2A0A30D5-DDB4-4A6D-85D8-D9630EDEB2B1}"/>
              </a:ext>
            </a:extLst>
          </p:cNvPr>
          <p:cNvSpPr>
            <a:spLocks noGrp="1"/>
          </p:cNvSpPr>
          <p:nvPr>
            <p:ph type="body" idx="1"/>
          </p:nvPr>
        </p:nvSpPr>
        <p:spPr>
          <a:xfrm>
            <a:off x="831850" y="4589463"/>
            <a:ext cx="10515600" cy="1500187"/>
          </a:xfrm>
        </p:spPr>
        <p:txBody>
          <a:bodyPr/>
          <a:lstStyle>
            <a:lvl1pPr marL="0" indent="0">
              <a:buNone/>
              <a:defRPr sz="2400">
                <a:solidFill>
                  <a:srgbClr val="D59F0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7922934C-7BE2-4BDB-83D3-FFBF4B8D4272}"/>
              </a:ext>
            </a:extLst>
          </p:cNvPr>
          <p:cNvSpPr>
            <a:spLocks noGrp="1"/>
          </p:cNvSpPr>
          <p:nvPr>
            <p:ph type="dt" sz="half" idx="10"/>
          </p:nvPr>
        </p:nvSpPr>
        <p:spPr/>
        <p:txBody>
          <a:bodyPr/>
          <a:lstStyle/>
          <a:p>
            <a:fld id="{9888F7D8-5982-424E-BE65-3DF76EFB893C}" type="datetimeFigureOut">
              <a:rPr lang="en-US" smtClean="0"/>
              <a:t>7/8/2026</a:t>
            </a:fld>
            <a:endParaRPr lang="en-US"/>
          </a:p>
        </p:txBody>
      </p:sp>
      <p:sp>
        <p:nvSpPr>
          <p:cNvPr id="5" name="Footer Placeholder 4">
            <a:extLst>
              <a:ext uri="{FF2B5EF4-FFF2-40B4-BE49-F238E27FC236}">
                <a16:creationId xmlns:a16="http://schemas.microsoft.com/office/drawing/2014/main" id="{7928F455-DC9A-4D8A-BA81-F0D9E3D08B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1DF482-B289-4E61-8558-E0F250677E1F}"/>
              </a:ext>
            </a:extLst>
          </p:cNvPr>
          <p:cNvSpPr>
            <a:spLocks noGrp="1"/>
          </p:cNvSpPr>
          <p:nvPr>
            <p:ph type="sldNum" sz="quarter" idx="12"/>
          </p:nvPr>
        </p:nvSpPr>
        <p:spPr/>
        <p:txBody>
          <a:bodyPr/>
          <a:lstStyle>
            <a:lvl1pPr>
              <a:defRPr>
                <a:solidFill>
                  <a:srgbClr val="D59F0F"/>
                </a:solidFill>
              </a:defRPr>
            </a:lvl1pPr>
          </a:lstStyle>
          <a:p>
            <a:fld id="{FB7394B8-F29B-4F3B-8660-2502D5210F5C}" type="slidenum">
              <a:rPr lang="en-US" smtClean="0"/>
              <a:pPr/>
              <a:t>‹#›</a:t>
            </a:fld>
            <a:endParaRPr lang="en-US" dirty="0"/>
          </a:p>
        </p:txBody>
      </p:sp>
      <p:grpSp>
        <p:nvGrpSpPr>
          <p:cNvPr id="15" name="Group 14">
            <a:extLst>
              <a:ext uri="{FF2B5EF4-FFF2-40B4-BE49-F238E27FC236}">
                <a16:creationId xmlns:a16="http://schemas.microsoft.com/office/drawing/2014/main" id="{D951D2ED-7A7A-40AB-A75E-B6417B95933A}"/>
              </a:ext>
            </a:extLst>
          </p:cNvPr>
          <p:cNvGrpSpPr/>
          <p:nvPr userDrawn="1"/>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6" name="Rectangle 15">
              <a:extLst>
                <a:ext uri="{FF2B5EF4-FFF2-40B4-BE49-F238E27FC236}">
                  <a16:creationId xmlns:a16="http://schemas.microsoft.com/office/drawing/2014/main" id="{71982482-9DED-4E38-906D-B146D0B17303}"/>
                </a:ext>
              </a:extLst>
            </p:cNvPr>
            <p:cNvSpPr/>
            <p:nvPr userDrawn="1"/>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a:extLst>
                <a:ext uri="{FF2B5EF4-FFF2-40B4-BE49-F238E27FC236}">
                  <a16:creationId xmlns:a16="http://schemas.microsoft.com/office/drawing/2014/main" id="{311857A3-51B3-41A8-9CCC-BB97C72A98AF}"/>
                </a:ext>
              </a:extLst>
            </p:cNvPr>
            <p:cNvSpPr/>
            <p:nvPr userDrawn="1"/>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B4A7BFAE-76FB-47A7-B14A-7177326D1F36}"/>
                </a:ext>
              </a:extLst>
            </p:cNvPr>
            <p:cNvSpPr/>
            <p:nvPr userDrawn="1"/>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ight Triangle 18">
              <a:extLst>
                <a:ext uri="{FF2B5EF4-FFF2-40B4-BE49-F238E27FC236}">
                  <a16:creationId xmlns:a16="http://schemas.microsoft.com/office/drawing/2014/main" id="{E75B9704-4B2E-4AE2-9C54-212A85DF161F}"/>
                </a:ext>
              </a:extLst>
            </p:cNvPr>
            <p:cNvSpPr/>
            <p:nvPr userDrawn="1"/>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0" name="Group 19">
            <a:extLst>
              <a:ext uri="{FF2B5EF4-FFF2-40B4-BE49-F238E27FC236}">
                <a16:creationId xmlns:a16="http://schemas.microsoft.com/office/drawing/2014/main" id="{E6FC297C-1069-4D2C-831A-59BFAF9E4536}"/>
              </a:ext>
            </a:extLst>
          </p:cNvPr>
          <p:cNvGrpSpPr/>
          <p:nvPr userDrawn="1"/>
        </p:nvGrpSpPr>
        <p:grpSpPr>
          <a:xfrm>
            <a:off x="-1" y="-1"/>
            <a:ext cx="10756670" cy="524107"/>
            <a:chOff x="-1" y="0"/>
            <a:chExt cx="10699750" cy="377826"/>
          </a:xfrm>
          <a:effectLst>
            <a:outerShdw blurRad="50800" dist="38100" dir="8100000" algn="tr" rotWithShape="0">
              <a:prstClr val="black">
                <a:alpha val="40000"/>
              </a:prstClr>
            </a:outerShdw>
          </a:effectLst>
        </p:grpSpPr>
        <p:grpSp>
          <p:nvGrpSpPr>
            <p:cNvPr id="21" name="Group 20">
              <a:extLst>
                <a:ext uri="{FF2B5EF4-FFF2-40B4-BE49-F238E27FC236}">
                  <a16:creationId xmlns:a16="http://schemas.microsoft.com/office/drawing/2014/main" id="{536E42EC-6BA6-4FDD-A587-887A5E54E215}"/>
                </a:ext>
              </a:extLst>
            </p:cNvPr>
            <p:cNvGrpSpPr/>
            <p:nvPr userDrawn="1"/>
          </p:nvGrpSpPr>
          <p:grpSpPr>
            <a:xfrm>
              <a:off x="-1" y="0"/>
              <a:ext cx="10351309" cy="226427"/>
              <a:chOff x="-1" y="0"/>
              <a:chExt cx="10555212" cy="226427"/>
            </a:xfrm>
          </p:grpSpPr>
          <p:sp>
            <p:nvSpPr>
              <p:cNvPr id="25" name="Rectangle 24">
                <a:extLst>
                  <a:ext uri="{FF2B5EF4-FFF2-40B4-BE49-F238E27FC236}">
                    <a16:creationId xmlns:a16="http://schemas.microsoft.com/office/drawing/2014/main" id="{C66C0A3E-E3B5-4B07-A5B6-39F22335D831}"/>
                  </a:ext>
                </a:extLst>
              </p:cNvPr>
              <p:cNvSpPr/>
              <p:nvPr userDrawn="1"/>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Triangle 25">
                <a:extLst>
                  <a:ext uri="{FF2B5EF4-FFF2-40B4-BE49-F238E27FC236}">
                    <a16:creationId xmlns:a16="http://schemas.microsoft.com/office/drawing/2014/main" id="{81305240-433C-4719-B875-6C3C3AEB2CA6}"/>
                  </a:ext>
                </a:extLst>
              </p:cNvPr>
              <p:cNvSpPr/>
              <p:nvPr userDrawn="1"/>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a:extLst>
                <a:ext uri="{FF2B5EF4-FFF2-40B4-BE49-F238E27FC236}">
                  <a16:creationId xmlns:a16="http://schemas.microsoft.com/office/drawing/2014/main" id="{13F7F014-1933-4FA7-BECD-FFAFCD96226B}"/>
                </a:ext>
              </a:extLst>
            </p:cNvPr>
            <p:cNvGrpSpPr/>
            <p:nvPr userDrawn="1"/>
          </p:nvGrpSpPr>
          <p:grpSpPr>
            <a:xfrm>
              <a:off x="-1" y="258954"/>
              <a:ext cx="10699750" cy="118872"/>
              <a:chOff x="-1" y="258954"/>
              <a:chExt cx="10699750" cy="118872"/>
            </a:xfrm>
          </p:grpSpPr>
          <p:sp>
            <p:nvSpPr>
              <p:cNvPr id="23" name="Rectangle 22">
                <a:extLst>
                  <a:ext uri="{FF2B5EF4-FFF2-40B4-BE49-F238E27FC236}">
                    <a16:creationId xmlns:a16="http://schemas.microsoft.com/office/drawing/2014/main" id="{FE78F3FD-3F5D-48C4-A70C-9CC2AD0D4793}"/>
                  </a:ext>
                </a:extLst>
              </p:cNvPr>
              <p:cNvSpPr/>
              <p:nvPr userDrawn="1"/>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ight Triangle 23">
                <a:extLst>
                  <a:ext uri="{FF2B5EF4-FFF2-40B4-BE49-F238E27FC236}">
                    <a16:creationId xmlns:a16="http://schemas.microsoft.com/office/drawing/2014/main" id="{F168A3A7-CCBE-49F3-836B-9D1A0F1106EA}"/>
                  </a:ext>
                </a:extLst>
              </p:cNvPr>
              <p:cNvSpPr/>
              <p:nvPr userDrawn="1"/>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pic>
        <p:nvPicPr>
          <p:cNvPr id="27" name="Picture 26">
            <a:extLst>
              <a:ext uri="{FF2B5EF4-FFF2-40B4-BE49-F238E27FC236}">
                <a16:creationId xmlns:a16="http://schemas.microsoft.com/office/drawing/2014/main" id="{75765E14-2F3B-4FBE-94D1-B10CC323BE7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grpSp>
        <p:nvGrpSpPr>
          <p:cNvPr id="29" name="Group 28">
            <a:extLst>
              <a:ext uri="{FF2B5EF4-FFF2-40B4-BE49-F238E27FC236}">
                <a16:creationId xmlns:a16="http://schemas.microsoft.com/office/drawing/2014/main" id="{F6B4E658-5E8B-4659-B19D-F6B4BC099334}"/>
              </a:ext>
            </a:extLst>
          </p:cNvPr>
          <p:cNvGrpSpPr/>
          <p:nvPr userDrawn="1"/>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0" name="Group 29">
              <a:extLst>
                <a:ext uri="{FF2B5EF4-FFF2-40B4-BE49-F238E27FC236}">
                  <a16:creationId xmlns:a16="http://schemas.microsoft.com/office/drawing/2014/main" id="{0C76094E-66C3-4DAC-901F-6675505F770C}"/>
                </a:ext>
              </a:extLst>
            </p:cNvPr>
            <p:cNvGrpSpPr/>
            <p:nvPr userDrawn="1"/>
          </p:nvGrpSpPr>
          <p:grpSpPr>
            <a:xfrm>
              <a:off x="-1" y="0"/>
              <a:ext cx="10351309" cy="226427"/>
              <a:chOff x="-1" y="0"/>
              <a:chExt cx="10555212" cy="226427"/>
            </a:xfrm>
          </p:grpSpPr>
          <p:sp>
            <p:nvSpPr>
              <p:cNvPr id="34" name="Rectangle 33">
                <a:extLst>
                  <a:ext uri="{FF2B5EF4-FFF2-40B4-BE49-F238E27FC236}">
                    <a16:creationId xmlns:a16="http://schemas.microsoft.com/office/drawing/2014/main" id="{618D2DAF-9A0E-440C-834E-9997428DB9C7}"/>
                  </a:ext>
                </a:extLst>
              </p:cNvPr>
              <p:cNvSpPr/>
              <p:nvPr userDrawn="1"/>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Triangle 34">
                <a:extLst>
                  <a:ext uri="{FF2B5EF4-FFF2-40B4-BE49-F238E27FC236}">
                    <a16:creationId xmlns:a16="http://schemas.microsoft.com/office/drawing/2014/main" id="{E0F4B3E3-D1BF-4FAC-8DE2-8D883A4C1764}"/>
                  </a:ext>
                </a:extLst>
              </p:cNvPr>
              <p:cNvSpPr/>
              <p:nvPr userDrawn="1"/>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66AD1143-4C5F-41CB-8D2A-2E3586FEE91C}"/>
                </a:ext>
              </a:extLst>
            </p:cNvPr>
            <p:cNvGrpSpPr/>
            <p:nvPr userDrawn="1"/>
          </p:nvGrpSpPr>
          <p:grpSpPr>
            <a:xfrm>
              <a:off x="-1" y="258954"/>
              <a:ext cx="10699750" cy="118872"/>
              <a:chOff x="-1" y="258954"/>
              <a:chExt cx="10699750" cy="118872"/>
            </a:xfrm>
          </p:grpSpPr>
          <p:sp>
            <p:nvSpPr>
              <p:cNvPr id="32" name="Rectangle 31">
                <a:extLst>
                  <a:ext uri="{FF2B5EF4-FFF2-40B4-BE49-F238E27FC236}">
                    <a16:creationId xmlns:a16="http://schemas.microsoft.com/office/drawing/2014/main" id="{D3DEC587-EC85-4C13-9288-6C7AB2FBAD8A}"/>
                  </a:ext>
                </a:extLst>
              </p:cNvPr>
              <p:cNvSpPr/>
              <p:nvPr userDrawn="1"/>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ight Triangle 32">
                <a:extLst>
                  <a:ext uri="{FF2B5EF4-FFF2-40B4-BE49-F238E27FC236}">
                    <a16:creationId xmlns:a16="http://schemas.microsoft.com/office/drawing/2014/main" id="{3F6D8182-3F5F-4EE0-95E2-C25370BCE452}"/>
                  </a:ext>
                </a:extLst>
              </p:cNvPr>
              <p:cNvSpPr/>
              <p:nvPr userDrawn="1"/>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3630539811"/>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9D841-AC01-41ED-AE55-CF3C4ADEC324}"/>
              </a:ext>
            </a:extLst>
          </p:cNvPr>
          <p:cNvSpPr>
            <a:spLocks noGrp="1"/>
          </p:cNvSpPr>
          <p:nvPr>
            <p:ph type="title"/>
          </p:nvPr>
        </p:nvSpPr>
        <p:spPr/>
        <p:txBody>
          <a:bodyPr>
            <a:normAutofit/>
          </a:bodyPr>
          <a:lstStyle>
            <a:lvl1pPr algn="ctr"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dirty="0"/>
              <a:t>Click to edit Master title style</a:t>
            </a:r>
          </a:p>
        </p:txBody>
      </p:sp>
      <p:sp>
        <p:nvSpPr>
          <p:cNvPr id="3" name="Content Placeholder 2">
            <a:extLst>
              <a:ext uri="{FF2B5EF4-FFF2-40B4-BE49-F238E27FC236}">
                <a16:creationId xmlns:a16="http://schemas.microsoft.com/office/drawing/2014/main" id="{89C63E90-9A9B-48A0-A9D0-565D9F266DB8}"/>
              </a:ext>
            </a:extLst>
          </p:cNvPr>
          <p:cNvSpPr>
            <a:spLocks noGrp="1"/>
          </p:cNvSpPr>
          <p:nvPr>
            <p:ph sz="half" idx="1"/>
          </p:nvPr>
        </p:nvSpPr>
        <p:spPr>
          <a:xfrm>
            <a:off x="838200" y="1825625"/>
            <a:ext cx="5181600" cy="4351338"/>
          </a:xfrm>
        </p:spPr>
        <p:txBody>
          <a:bodyPr/>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E429C4-64C6-4077-843B-10460F8AEFE7}"/>
              </a:ext>
            </a:extLst>
          </p:cNvPr>
          <p:cNvSpPr>
            <a:spLocks noGrp="1"/>
          </p:cNvSpPr>
          <p:nvPr>
            <p:ph sz="half" idx="2"/>
          </p:nvPr>
        </p:nvSpPr>
        <p:spPr>
          <a:xfrm>
            <a:off x="6172200" y="1825625"/>
            <a:ext cx="5181600" cy="4351338"/>
          </a:xfrm>
        </p:spPr>
        <p:txBody>
          <a:bodyPr/>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2AF009-0C17-40BB-93CB-6E227D98242D}"/>
              </a:ext>
            </a:extLst>
          </p:cNvPr>
          <p:cNvSpPr>
            <a:spLocks noGrp="1"/>
          </p:cNvSpPr>
          <p:nvPr>
            <p:ph type="dt" sz="half" idx="10"/>
          </p:nvPr>
        </p:nvSpPr>
        <p:spPr/>
        <p:txBody>
          <a:bodyPr/>
          <a:lstStyle/>
          <a:p>
            <a:fld id="{9888F7D8-5982-424E-BE65-3DF76EFB893C}" type="datetimeFigureOut">
              <a:rPr lang="en-US" smtClean="0"/>
              <a:t>7/8/2026</a:t>
            </a:fld>
            <a:endParaRPr lang="en-US"/>
          </a:p>
        </p:txBody>
      </p:sp>
      <p:sp>
        <p:nvSpPr>
          <p:cNvPr id="6" name="Footer Placeholder 5">
            <a:extLst>
              <a:ext uri="{FF2B5EF4-FFF2-40B4-BE49-F238E27FC236}">
                <a16:creationId xmlns:a16="http://schemas.microsoft.com/office/drawing/2014/main" id="{598BDB5E-1E4E-41BA-869E-70A62A2DA5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1BE9DA-B6AF-4879-AFF9-2166E67CA816}"/>
              </a:ext>
            </a:extLst>
          </p:cNvPr>
          <p:cNvSpPr>
            <a:spLocks noGrp="1"/>
          </p:cNvSpPr>
          <p:nvPr>
            <p:ph type="sldNum" sz="quarter" idx="12"/>
          </p:nvPr>
        </p:nvSpPr>
        <p:spPr/>
        <p:txBody>
          <a:bodyPr/>
          <a:lstStyle>
            <a:lvl1pPr>
              <a:defRPr>
                <a:solidFill>
                  <a:srgbClr val="D59F0F"/>
                </a:solidFill>
              </a:defRPr>
            </a:lvl1pPr>
          </a:lstStyle>
          <a:p>
            <a:fld id="{FB7394B8-F29B-4F3B-8660-2502D5210F5C}" type="slidenum">
              <a:rPr lang="en-US" smtClean="0"/>
              <a:pPr/>
              <a:t>‹#›</a:t>
            </a:fld>
            <a:endParaRPr lang="en-US" dirty="0"/>
          </a:p>
        </p:txBody>
      </p:sp>
      <p:grpSp>
        <p:nvGrpSpPr>
          <p:cNvPr id="16" name="Group 15">
            <a:extLst>
              <a:ext uri="{FF2B5EF4-FFF2-40B4-BE49-F238E27FC236}">
                <a16:creationId xmlns:a16="http://schemas.microsoft.com/office/drawing/2014/main" id="{B63A589C-DC7D-4B5D-A198-929E43D1019A}"/>
              </a:ext>
            </a:extLst>
          </p:cNvPr>
          <p:cNvGrpSpPr/>
          <p:nvPr userDrawn="1"/>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7" name="Rectangle 16">
              <a:extLst>
                <a:ext uri="{FF2B5EF4-FFF2-40B4-BE49-F238E27FC236}">
                  <a16:creationId xmlns:a16="http://schemas.microsoft.com/office/drawing/2014/main" id="{B0DC170A-E24B-4A88-8C09-DB76E009774A}"/>
                </a:ext>
              </a:extLst>
            </p:cNvPr>
            <p:cNvSpPr/>
            <p:nvPr userDrawn="1"/>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a:extLst>
                <a:ext uri="{FF2B5EF4-FFF2-40B4-BE49-F238E27FC236}">
                  <a16:creationId xmlns:a16="http://schemas.microsoft.com/office/drawing/2014/main" id="{AAD9A8E9-5D99-4089-9EE8-3267C0017282}"/>
                </a:ext>
              </a:extLst>
            </p:cNvPr>
            <p:cNvSpPr/>
            <p:nvPr userDrawn="1"/>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8C905195-535B-4A17-AD3D-AFD97D0D8002}"/>
                </a:ext>
              </a:extLst>
            </p:cNvPr>
            <p:cNvSpPr/>
            <p:nvPr userDrawn="1"/>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Triangle 19">
              <a:extLst>
                <a:ext uri="{FF2B5EF4-FFF2-40B4-BE49-F238E27FC236}">
                  <a16:creationId xmlns:a16="http://schemas.microsoft.com/office/drawing/2014/main" id="{D9213E79-641B-4622-86CD-E7E35307B904}"/>
                </a:ext>
              </a:extLst>
            </p:cNvPr>
            <p:cNvSpPr/>
            <p:nvPr userDrawn="1"/>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8" name="Picture 27">
            <a:extLst>
              <a:ext uri="{FF2B5EF4-FFF2-40B4-BE49-F238E27FC236}">
                <a16:creationId xmlns:a16="http://schemas.microsoft.com/office/drawing/2014/main" id="{580010D8-5B4A-4871-9821-1038DC8FA91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0611706" y="66758"/>
            <a:ext cx="1427017" cy="348052"/>
          </a:xfrm>
          <a:prstGeom prst="rect">
            <a:avLst/>
          </a:prstGeom>
        </p:spPr>
      </p:pic>
      <p:grpSp>
        <p:nvGrpSpPr>
          <p:cNvPr id="30" name="Group 29">
            <a:extLst>
              <a:ext uri="{FF2B5EF4-FFF2-40B4-BE49-F238E27FC236}">
                <a16:creationId xmlns:a16="http://schemas.microsoft.com/office/drawing/2014/main" id="{E8F04579-84B8-49C8-A191-A27B4123D266}"/>
              </a:ext>
            </a:extLst>
          </p:cNvPr>
          <p:cNvGrpSpPr/>
          <p:nvPr userDrawn="1"/>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1" name="Group 30">
              <a:extLst>
                <a:ext uri="{FF2B5EF4-FFF2-40B4-BE49-F238E27FC236}">
                  <a16:creationId xmlns:a16="http://schemas.microsoft.com/office/drawing/2014/main" id="{F4564BB7-2074-4F41-BA74-BD552567749B}"/>
                </a:ext>
              </a:extLst>
            </p:cNvPr>
            <p:cNvGrpSpPr/>
            <p:nvPr userDrawn="1"/>
          </p:nvGrpSpPr>
          <p:grpSpPr>
            <a:xfrm>
              <a:off x="-1" y="0"/>
              <a:ext cx="10351309" cy="226427"/>
              <a:chOff x="-1" y="0"/>
              <a:chExt cx="10555212" cy="226427"/>
            </a:xfrm>
          </p:grpSpPr>
          <p:sp>
            <p:nvSpPr>
              <p:cNvPr id="35" name="Rectangle 34">
                <a:extLst>
                  <a:ext uri="{FF2B5EF4-FFF2-40B4-BE49-F238E27FC236}">
                    <a16:creationId xmlns:a16="http://schemas.microsoft.com/office/drawing/2014/main" id="{24E3F3FF-3F4D-4B61-8CDB-0B3A554BA378}"/>
                  </a:ext>
                </a:extLst>
              </p:cNvPr>
              <p:cNvSpPr/>
              <p:nvPr userDrawn="1"/>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Triangle 35">
                <a:extLst>
                  <a:ext uri="{FF2B5EF4-FFF2-40B4-BE49-F238E27FC236}">
                    <a16:creationId xmlns:a16="http://schemas.microsoft.com/office/drawing/2014/main" id="{BB29122F-8390-49BD-A0F9-B3F2AB262AB7}"/>
                  </a:ext>
                </a:extLst>
              </p:cNvPr>
              <p:cNvSpPr/>
              <p:nvPr userDrawn="1"/>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a:extLst>
                <a:ext uri="{FF2B5EF4-FFF2-40B4-BE49-F238E27FC236}">
                  <a16:creationId xmlns:a16="http://schemas.microsoft.com/office/drawing/2014/main" id="{828C1C3F-8FB0-449A-AC9C-E90472062BA9}"/>
                </a:ext>
              </a:extLst>
            </p:cNvPr>
            <p:cNvGrpSpPr/>
            <p:nvPr userDrawn="1"/>
          </p:nvGrpSpPr>
          <p:grpSpPr>
            <a:xfrm>
              <a:off x="-1" y="258954"/>
              <a:ext cx="10699750" cy="118872"/>
              <a:chOff x="-1" y="258954"/>
              <a:chExt cx="10699750" cy="118872"/>
            </a:xfrm>
          </p:grpSpPr>
          <p:sp>
            <p:nvSpPr>
              <p:cNvPr id="33" name="Rectangle 32">
                <a:extLst>
                  <a:ext uri="{FF2B5EF4-FFF2-40B4-BE49-F238E27FC236}">
                    <a16:creationId xmlns:a16="http://schemas.microsoft.com/office/drawing/2014/main" id="{9BF116AF-3D78-4289-8FBF-8EB49A691080}"/>
                  </a:ext>
                </a:extLst>
              </p:cNvPr>
              <p:cNvSpPr/>
              <p:nvPr userDrawn="1"/>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ight Triangle 33">
                <a:extLst>
                  <a:ext uri="{FF2B5EF4-FFF2-40B4-BE49-F238E27FC236}">
                    <a16:creationId xmlns:a16="http://schemas.microsoft.com/office/drawing/2014/main" id="{CD7AC040-9D00-46BD-A428-364DB2DAAF28}"/>
                  </a:ext>
                </a:extLst>
              </p:cNvPr>
              <p:cNvSpPr/>
              <p:nvPr userDrawn="1"/>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2641077052"/>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35F71-2E60-4222-9E6D-BD82C56D5910}"/>
              </a:ext>
            </a:extLst>
          </p:cNvPr>
          <p:cNvSpPr>
            <a:spLocks noGrp="1"/>
          </p:cNvSpPr>
          <p:nvPr>
            <p:ph type="title"/>
          </p:nvPr>
        </p:nvSpPr>
        <p:spPr>
          <a:xfrm>
            <a:off x="839788" y="365125"/>
            <a:ext cx="10515600" cy="1325563"/>
          </a:xfrm>
        </p:spPr>
        <p:txBody>
          <a:bodyPr>
            <a:normAutofit/>
          </a:bodyPr>
          <a:lstStyle>
            <a:lvl1pPr algn="ctr"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dirty="0"/>
              <a:t>Click to edit Master title style</a:t>
            </a:r>
          </a:p>
        </p:txBody>
      </p:sp>
      <p:sp>
        <p:nvSpPr>
          <p:cNvPr id="3" name="Text Placeholder 2">
            <a:extLst>
              <a:ext uri="{FF2B5EF4-FFF2-40B4-BE49-F238E27FC236}">
                <a16:creationId xmlns:a16="http://schemas.microsoft.com/office/drawing/2014/main" id="{D4B9AD8C-55FA-4892-A79C-AC06F78CD0E0}"/>
              </a:ext>
            </a:extLst>
          </p:cNvPr>
          <p:cNvSpPr>
            <a:spLocks noGrp="1"/>
          </p:cNvSpPr>
          <p:nvPr>
            <p:ph type="body" idx="1"/>
          </p:nvPr>
        </p:nvSpPr>
        <p:spPr>
          <a:xfrm>
            <a:off x="839788" y="1681163"/>
            <a:ext cx="5157787" cy="823912"/>
          </a:xfrm>
        </p:spPr>
        <p:txBody>
          <a:bodyPr anchor="b">
            <a:noAutofit/>
          </a:bodyPr>
          <a:lstStyle>
            <a:lvl1pPr marL="0" indent="0">
              <a:buNone/>
              <a:defRPr sz="3000" b="1">
                <a:solidFill>
                  <a:srgbClr val="13388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82384C5C-E6FF-42F3-A965-EAAFE2AC4E3B}"/>
              </a:ext>
            </a:extLst>
          </p:cNvPr>
          <p:cNvSpPr>
            <a:spLocks noGrp="1"/>
          </p:cNvSpPr>
          <p:nvPr>
            <p:ph sz="half" idx="2"/>
          </p:nvPr>
        </p:nvSpPr>
        <p:spPr>
          <a:xfrm>
            <a:off x="839788" y="2505075"/>
            <a:ext cx="5157787" cy="3684588"/>
          </a:xfrm>
        </p:spPr>
        <p:txBody>
          <a:bodyPr/>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9B7D95DE-E1FA-46B1-8092-DA703724C144}"/>
              </a:ext>
            </a:extLst>
          </p:cNvPr>
          <p:cNvSpPr>
            <a:spLocks noGrp="1"/>
          </p:cNvSpPr>
          <p:nvPr>
            <p:ph type="body" sz="quarter" idx="3"/>
          </p:nvPr>
        </p:nvSpPr>
        <p:spPr>
          <a:xfrm>
            <a:off x="6172200" y="1681163"/>
            <a:ext cx="5183188" cy="823912"/>
          </a:xfrm>
        </p:spPr>
        <p:txBody>
          <a:bodyPr anchor="b">
            <a:noAutofit/>
          </a:bodyPr>
          <a:lstStyle>
            <a:lvl1pPr marL="0" indent="0">
              <a:buNone/>
              <a:defRPr sz="3000" b="1">
                <a:solidFill>
                  <a:srgbClr val="13388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7E457A62-CBDA-4FC1-9489-03AB025BD927}"/>
              </a:ext>
            </a:extLst>
          </p:cNvPr>
          <p:cNvSpPr>
            <a:spLocks noGrp="1"/>
          </p:cNvSpPr>
          <p:nvPr>
            <p:ph sz="quarter" idx="4"/>
          </p:nvPr>
        </p:nvSpPr>
        <p:spPr>
          <a:xfrm>
            <a:off x="6172200" y="2505075"/>
            <a:ext cx="5183188" cy="3684588"/>
          </a:xfrm>
        </p:spPr>
        <p:txBody>
          <a:bodyPr/>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906E9CC-9873-4758-8646-B97EC0895B8F}"/>
              </a:ext>
            </a:extLst>
          </p:cNvPr>
          <p:cNvSpPr>
            <a:spLocks noGrp="1"/>
          </p:cNvSpPr>
          <p:nvPr>
            <p:ph type="dt" sz="half" idx="10"/>
          </p:nvPr>
        </p:nvSpPr>
        <p:spPr/>
        <p:txBody>
          <a:bodyPr/>
          <a:lstStyle/>
          <a:p>
            <a:fld id="{9888F7D8-5982-424E-BE65-3DF76EFB893C}" type="datetimeFigureOut">
              <a:rPr lang="en-US" smtClean="0"/>
              <a:t>7/8/2026</a:t>
            </a:fld>
            <a:endParaRPr lang="en-US"/>
          </a:p>
        </p:txBody>
      </p:sp>
      <p:sp>
        <p:nvSpPr>
          <p:cNvPr id="8" name="Footer Placeholder 7">
            <a:extLst>
              <a:ext uri="{FF2B5EF4-FFF2-40B4-BE49-F238E27FC236}">
                <a16:creationId xmlns:a16="http://schemas.microsoft.com/office/drawing/2014/main" id="{2C0E44A3-3D94-4FE2-9FED-52BF3F3801F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FD37381-3A25-4FED-9995-85A7BCFC8828}"/>
              </a:ext>
            </a:extLst>
          </p:cNvPr>
          <p:cNvSpPr>
            <a:spLocks noGrp="1"/>
          </p:cNvSpPr>
          <p:nvPr>
            <p:ph type="sldNum" sz="quarter" idx="12"/>
          </p:nvPr>
        </p:nvSpPr>
        <p:spPr/>
        <p:txBody>
          <a:bodyPr/>
          <a:lstStyle>
            <a:lvl1pPr>
              <a:defRPr>
                <a:solidFill>
                  <a:srgbClr val="D59F0F"/>
                </a:solidFill>
              </a:defRPr>
            </a:lvl1pPr>
          </a:lstStyle>
          <a:p>
            <a:fld id="{FB7394B8-F29B-4F3B-8660-2502D5210F5C}" type="slidenum">
              <a:rPr lang="en-US" smtClean="0"/>
              <a:pPr/>
              <a:t>‹#›</a:t>
            </a:fld>
            <a:endParaRPr lang="en-US" dirty="0"/>
          </a:p>
        </p:txBody>
      </p:sp>
      <p:grpSp>
        <p:nvGrpSpPr>
          <p:cNvPr id="18" name="Group 17">
            <a:extLst>
              <a:ext uri="{FF2B5EF4-FFF2-40B4-BE49-F238E27FC236}">
                <a16:creationId xmlns:a16="http://schemas.microsoft.com/office/drawing/2014/main" id="{544AB0FD-4D71-4820-8CE8-2B33F8E39206}"/>
              </a:ext>
            </a:extLst>
          </p:cNvPr>
          <p:cNvGrpSpPr/>
          <p:nvPr userDrawn="1"/>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9" name="Rectangle 18">
              <a:extLst>
                <a:ext uri="{FF2B5EF4-FFF2-40B4-BE49-F238E27FC236}">
                  <a16:creationId xmlns:a16="http://schemas.microsoft.com/office/drawing/2014/main" id="{312C72FA-655D-44DC-BF01-467C9256CB58}"/>
                </a:ext>
              </a:extLst>
            </p:cNvPr>
            <p:cNvSpPr/>
            <p:nvPr userDrawn="1"/>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a:extLst>
                <a:ext uri="{FF2B5EF4-FFF2-40B4-BE49-F238E27FC236}">
                  <a16:creationId xmlns:a16="http://schemas.microsoft.com/office/drawing/2014/main" id="{7D2E4CC2-14CA-4E5C-B626-ABF05737151E}"/>
                </a:ext>
              </a:extLst>
            </p:cNvPr>
            <p:cNvSpPr/>
            <p:nvPr userDrawn="1"/>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3FB2537F-1DC2-489B-B10D-7C6FC9B4CCD8}"/>
                </a:ext>
              </a:extLst>
            </p:cNvPr>
            <p:cNvSpPr/>
            <p:nvPr userDrawn="1"/>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ight Triangle 21">
              <a:extLst>
                <a:ext uri="{FF2B5EF4-FFF2-40B4-BE49-F238E27FC236}">
                  <a16:creationId xmlns:a16="http://schemas.microsoft.com/office/drawing/2014/main" id="{816F4022-1F9E-45F5-B5C6-2FAA36F693AD}"/>
                </a:ext>
              </a:extLst>
            </p:cNvPr>
            <p:cNvSpPr/>
            <p:nvPr userDrawn="1"/>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0" name="Picture 29">
            <a:extLst>
              <a:ext uri="{FF2B5EF4-FFF2-40B4-BE49-F238E27FC236}">
                <a16:creationId xmlns:a16="http://schemas.microsoft.com/office/drawing/2014/main" id="{59A8EA3C-71CC-4853-A4A3-67DB7BA0005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0622857" y="66758"/>
            <a:ext cx="1427017" cy="348052"/>
          </a:xfrm>
          <a:prstGeom prst="rect">
            <a:avLst/>
          </a:prstGeom>
        </p:spPr>
      </p:pic>
      <p:grpSp>
        <p:nvGrpSpPr>
          <p:cNvPr id="32" name="Group 31">
            <a:extLst>
              <a:ext uri="{FF2B5EF4-FFF2-40B4-BE49-F238E27FC236}">
                <a16:creationId xmlns:a16="http://schemas.microsoft.com/office/drawing/2014/main" id="{E586093D-544E-4824-ABA5-F845ADA54502}"/>
              </a:ext>
            </a:extLst>
          </p:cNvPr>
          <p:cNvGrpSpPr/>
          <p:nvPr userDrawn="1"/>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3" name="Group 32">
              <a:extLst>
                <a:ext uri="{FF2B5EF4-FFF2-40B4-BE49-F238E27FC236}">
                  <a16:creationId xmlns:a16="http://schemas.microsoft.com/office/drawing/2014/main" id="{610F5478-549F-4B45-81CB-E07D4885B972}"/>
                </a:ext>
              </a:extLst>
            </p:cNvPr>
            <p:cNvGrpSpPr/>
            <p:nvPr userDrawn="1"/>
          </p:nvGrpSpPr>
          <p:grpSpPr>
            <a:xfrm>
              <a:off x="-1" y="0"/>
              <a:ext cx="10351309" cy="226427"/>
              <a:chOff x="-1" y="0"/>
              <a:chExt cx="10555212" cy="226427"/>
            </a:xfrm>
          </p:grpSpPr>
          <p:sp>
            <p:nvSpPr>
              <p:cNvPr id="37" name="Rectangle 36">
                <a:extLst>
                  <a:ext uri="{FF2B5EF4-FFF2-40B4-BE49-F238E27FC236}">
                    <a16:creationId xmlns:a16="http://schemas.microsoft.com/office/drawing/2014/main" id="{FDA2EA15-ED46-4405-ACE2-863E0FCACBF7}"/>
                  </a:ext>
                </a:extLst>
              </p:cNvPr>
              <p:cNvSpPr/>
              <p:nvPr userDrawn="1"/>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ight Triangle 37">
                <a:extLst>
                  <a:ext uri="{FF2B5EF4-FFF2-40B4-BE49-F238E27FC236}">
                    <a16:creationId xmlns:a16="http://schemas.microsoft.com/office/drawing/2014/main" id="{BCCA0E74-58D2-4830-981F-B9601FF74D54}"/>
                  </a:ext>
                </a:extLst>
              </p:cNvPr>
              <p:cNvSpPr/>
              <p:nvPr userDrawn="1"/>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4" name="Group 33">
              <a:extLst>
                <a:ext uri="{FF2B5EF4-FFF2-40B4-BE49-F238E27FC236}">
                  <a16:creationId xmlns:a16="http://schemas.microsoft.com/office/drawing/2014/main" id="{664D013D-201C-44DA-81CA-D4D5F8F8CBBF}"/>
                </a:ext>
              </a:extLst>
            </p:cNvPr>
            <p:cNvGrpSpPr/>
            <p:nvPr userDrawn="1"/>
          </p:nvGrpSpPr>
          <p:grpSpPr>
            <a:xfrm>
              <a:off x="-1" y="258954"/>
              <a:ext cx="10699750" cy="118872"/>
              <a:chOff x="-1" y="258954"/>
              <a:chExt cx="10699750" cy="118872"/>
            </a:xfrm>
          </p:grpSpPr>
          <p:sp>
            <p:nvSpPr>
              <p:cNvPr id="35" name="Rectangle 34">
                <a:extLst>
                  <a:ext uri="{FF2B5EF4-FFF2-40B4-BE49-F238E27FC236}">
                    <a16:creationId xmlns:a16="http://schemas.microsoft.com/office/drawing/2014/main" id="{E9B34AE6-16EA-489E-AB32-0D89948B772A}"/>
                  </a:ext>
                </a:extLst>
              </p:cNvPr>
              <p:cNvSpPr/>
              <p:nvPr userDrawn="1"/>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ight Triangle 35">
                <a:extLst>
                  <a:ext uri="{FF2B5EF4-FFF2-40B4-BE49-F238E27FC236}">
                    <a16:creationId xmlns:a16="http://schemas.microsoft.com/office/drawing/2014/main" id="{F2D612FA-56DC-4FF4-AFA9-7E44C6BD2273}"/>
                  </a:ext>
                </a:extLst>
              </p:cNvPr>
              <p:cNvSpPr/>
              <p:nvPr userDrawn="1"/>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2368573789"/>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F54E-5CEC-4D91-8CB8-7CE7EFC5BB3D}"/>
              </a:ext>
            </a:extLst>
          </p:cNvPr>
          <p:cNvSpPr>
            <a:spLocks noGrp="1"/>
          </p:cNvSpPr>
          <p:nvPr>
            <p:ph type="title"/>
          </p:nvPr>
        </p:nvSpPr>
        <p:spPr/>
        <p:txBody>
          <a:bodyPr>
            <a:normAutofit/>
          </a:bodyPr>
          <a:lstStyle>
            <a:lvl1pPr algn="ctr"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dirty="0"/>
              <a:t>Click to edit Master title style</a:t>
            </a:r>
          </a:p>
        </p:txBody>
      </p:sp>
      <p:sp>
        <p:nvSpPr>
          <p:cNvPr id="3" name="Date Placeholder 2">
            <a:extLst>
              <a:ext uri="{FF2B5EF4-FFF2-40B4-BE49-F238E27FC236}">
                <a16:creationId xmlns:a16="http://schemas.microsoft.com/office/drawing/2014/main" id="{76E388ED-540B-4E14-A031-EF10059A24CB}"/>
              </a:ext>
            </a:extLst>
          </p:cNvPr>
          <p:cNvSpPr>
            <a:spLocks noGrp="1"/>
          </p:cNvSpPr>
          <p:nvPr>
            <p:ph type="dt" sz="half" idx="10"/>
          </p:nvPr>
        </p:nvSpPr>
        <p:spPr/>
        <p:txBody>
          <a:bodyPr/>
          <a:lstStyle/>
          <a:p>
            <a:fld id="{9888F7D8-5982-424E-BE65-3DF76EFB893C}" type="datetimeFigureOut">
              <a:rPr lang="en-US" smtClean="0"/>
              <a:t>7/8/2026</a:t>
            </a:fld>
            <a:endParaRPr lang="en-US"/>
          </a:p>
        </p:txBody>
      </p:sp>
      <p:sp>
        <p:nvSpPr>
          <p:cNvPr id="4" name="Footer Placeholder 3">
            <a:extLst>
              <a:ext uri="{FF2B5EF4-FFF2-40B4-BE49-F238E27FC236}">
                <a16:creationId xmlns:a16="http://schemas.microsoft.com/office/drawing/2014/main" id="{883A84BF-E0F7-4838-9FCA-F00EA89E1E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A68DD91-0243-46AD-BA01-35A388AAE2C9}"/>
              </a:ext>
            </a:extLst>
          </p:cNvPr>
          <p:cNvSpPr>
            <a:spLocks noGrp="1"/>
          </p:cNvSpPr>
          <p:nvPr>
            <p:ph type="sldNum" sz="quarter" idx="12"/>
          </p:nvPr>
        </p:nvSpPr>
        <p:spPr/>
        <p:txBody>
          <a:bodyPr/>
          <a:lstStyle>
            <a:lvl1pPr>
              <a:defRPr>
                <a:solidFill>
                  <a:srgbClr val="D59F0F"/>
                </a:solidFill>
              </a:defRPr>
            </a:lvl1pPr>
          </a:lstStyle>
          <a:p>
            <a:fld id="{FB7394B8-F29B-4F3B-8660-2502D5210F5C}" type="slidenum">
              <a:rPr lang="en-US" smtClean="0"/>
              <a:pPr/>
              <a:t>‹#›</a:t>
            </a:fld>
            <a:endParaRPr lang="en-US" dirty="0"/>
          </a:p>
        </p:txBody>
      </p:sp>
      <p:grpSp>
        <p:nvGrpSpPr>
          <p:cNvPr id="14" name="Group 13">
            <a:extLst>
              <a:ext uri="{FF2B5EF4-FFF2-40B4-BE49-F238E27FC236}">
                <a16:creationId xmlns:a16="http://schemas.microsoft.com/office/drawing/2014/main" id="{AE00E09D-02D1-47AF-9469-8366B4BEE269}"/>
              </a:ext>
            </a:extLst>
          </p:cNvPr>
          <p:cNvGrpSpPr/>
          <p:nvPr userDrawn="1"/>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5" name="Rectangle 14">
              <a:extLst>
                <a:ext uri="{FF2B5EF4-FFF2-40B4-BE49-F238E27FC236}">
                  <a16:creationId xmlns:a16="http://schemas.microsoft.com/office/drawing/2014/main" id="{5B60C28C-6F92-4011-B997-B774CCD3553E}"/>
                </a:ext>
              </a:extLst>
            </p:cNvPr>
            <p:cNvSpPr/>
            <p:nvPr userDrawn="1"/>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Triangle 15">
              <a:extLst>
                <a:ext uri="{FF2B5EF4-FFF2-40B4-BE49-F238E27FC236}">
                  <a16:creationId xmlns:a16="http://schemas.microsoft.com/office/drawing/2014/main" id="{93FBE545-F961-46E5-9FA9-48F5E1E18AB7}"/>
                </a:ext>
              </a:extLst>
            </p:cNvPr>
            <p:cNvSpPr/>
            <p:nvPr userDrawn="1"/>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8BA946B8-4625-4208-BD3D-0ADD86EF6C7C}"/>
                </a:ext>
              </a:extLst>
            </p:cNvPr>
            <p:cNvSpPr/>
            <p:nvPr userDrawn="1"/>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a:extLst>
                <a:ext uri="{FF2B5EF4-FFF2-40B4-BE49-F238E27FC236}">
                  <a16:creationId xmlns:a16="http://schemas.microsoft.com/office/drawing/2014/main" id="{9B9B77A1-E813-4508-B693-BB295A89C1E8}"/>
                </a:ext>
              </a:extLst>
            </p:cNvPr>
            <p:cNvSpPr/>
            <p:nvPr userDrawn="1"/>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6" name="Picture 25">
            <a:extLst>
              <a:ext uri="{FF2B5EF4-FFF2-40B4-BE49-F238E27FC236}">
                <a16:creationId xmlns:a16="http://schemas.microsoft.com/office/drawing/2014/main" id="{D2F057FD-767B-4E26-BAFA-0D115FF10E03}"/>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0622857" y="66758"/>
            <a:ext cx="1427017" cy="348052"/>
          </a:xfrm>
          <a:prstGeom prst="rect">
            <a:avLst/>
          </a:prstGeom>
        </p:spPr>
      </p:pic>
      <p:grpSp>
        <p:nvGrpSpPr>
          <p:cNvPr id="28" name="Group 27">
            <a:extLst>
              <a:ext uri="{FF2B5EF4-FFF2-40B4-BE49-F238E27FC236}">
                <a16:creationId xmlns:a16="http://schemas.microsoft.com/office/drawing/2014/main" id="{889440D2-E9DE-4F78-98EC-BBC7538F875B}"/>
              </a:ext>
            </a:extLst>
          </p:cNvPr>
          <p:cNvGrpSpPr/>
          <p:nvPr userDrawn="1"/>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29" name="Group 28">
              <a:extLst>
                <a:ext uri="{FF2B5EF4-FFF2-40B4-BE49-F238E27FC236}">
                  <a16:creationId xmlns:a16="http://schemas.microsoft.com/office/drawing/2014/main" id="{E7BF2F1A-D0D2-486C-AEA8-BDD06962274A}"/>
                </a:ext>
              </a:extLst>
            </p:cNvPr>
            <p:cNvGrpSpPr/>
            <p:nvPr userDrawn="1"/>
          </p:nvGrpSpPr>
          <p:grpSpPr>
            <a:xfrm>
              <a:off x="-1" y="0"/>
              <a:ext cx="10351309" cy="226427"/>
              <a:chOff x="-1" y="0"/>
              <a:chExt cx="10555212" cy="226427"/>
            </a:xfrm>
          </p:grpSpPr>
          <p:sp>
            <p:nvSpPr>
              <p:cNvPr id="33" name="Rectangle 32">
                <a:extLst>
                  <a:ext uri="{FF2B5EF4-FFF2-40B4-BE49-F238E27FC236}">
                    <a16:creationId xmlns:a16="http://schemas.microsoft.com/office/drawing/2014/main" id="{A7533F65-369C-4D00-92F3-5EA1665766EC}"/>
                  </a:ext>
                </a:extLst>
              </p:cNvPr>
              <p:cNvSpPr/>
              <p:nvPr userDrawn="1"/>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Triangle 33">
                <a:extLst>
                  <a:ext uri="{FF2B5EF4-FFF2-40B4-BE49-F238E27FC236}">
                    <a16:creationId xmlns:a16="http://schemas.microsoft.com/office/drawing/2014/main" id="{42A3FE21-8846-4589-B9A8-285DCFD924AC}"/>
                  </a:ext>
                </a:extLst>
              </p:cNvPr>
              <p:cNvSpPr/>
              <p:nvPr userDrawn="1"/>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0" name="Group 29">
              <a:extLst>
                <a:ext uri="{FF2B5EF4-FFF2-40B4-BE49-F238E27FC236}">
                  <a16:creationId xmlns:a16="http://schemas.microsoft.com/office/drawing/2014/main" id="{E71B1F40-EDB4-46D0-94F5-B12D6C4EBFF2}"/>
                </a:ext>
              </a:extLst>
            </p:cNvPr>
            <p:cNvGrpSpPr/>
            <p:nvPr userDrawn="1"/>
          </p:nvGrpSpPr>
          <p:grpSpPr>
            <a:xfrm>
              <a:off x="-1" y="258954"/>
              <a:ext cx="10699750" cy="118872"/>
              <a:chOff x="-1" y="258954"/>
              <a:chExt cx="10699750" cy="118872"/>
            </a:xfrm>
          </p:grpSpPr>
          <p:sp>
            <p:nvSpPr>
              <p:cNvPr id="31" name="Rectangle 30">
                <a:extLst>
                  <a:ext uri="{FF2B5EF4-FFF2-40B4-BE49-F238E27FC236}">
                    <a16:creationId xmlns:a16="http://schemas.microsoft.com/office/drawing/2014/main" id="{1B759C9C-8761-4BC3-B611-1F64E1E1E501}"/>
                  </a:ext>
                </a:extLst>
              </p:cNvPr>
              <p:cNvSpPr/>
              <p:nvPr userDrawn="1"/>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ight Triangle 31">
                <a:extLst>
                  <a:ext uri="{FF2B5EF4-FFF2-40B4-BE49-F238E27FC236}">
                    <a16:creationId xmlns:a16="http://schemas.microsoft.com/office/drawing/2014/main" id="{8E555AD4-4FDF-4C7F-8F81-559B278CFBD2}"/>
                  </a:ext>
                </a:extLst>
              </p:cNvPr>
              <p:cNvSpPr/>
              <p:nvPr userDrawn="1"/>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3725425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95051958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atin typeface="Verdana" panose="020B0604030504040204" pitchFamily="34" charset="0"/>
                <a:ea typeface="Verdana" panose="020B0604030504040204" pitchFamily="34" charset="0"/>
                <a:cs typeface="Verdana" panose="020B060403050404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extLst>
      <p:ext uri="{BB962C8B-B14F-4D97-AF65-F5344CB8AC3E}">
        <p14:creationId xmlns:p14="http://schemas.microsoft.com/office/powerpoint/2010/main" val="4077505651"/>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titleOnly" preserve="1">
  <p:cSld name="1_Title Only No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F54E-5CEC-4D91-8CB8-7CE7EFC5BB3D}"/>
              </a:ext>
            </a:extLst>
          </p:cNvPr>
          <p:cNvSpPr>
            <a:spLocks noGrp="1"/>
          </p:cNvSpPr>
          <p:nvPr>
            <p:ph type="title"/>
          </p:nvPr>
        </p:nvSpPr>
        <p:spPr/>
        <p:txBody>
          <a:bodyPr>
            <a:normAutofit/>
          </a:bodyPr>
          <a:lstStyle>
            <a:lvl1pPr algn="ctr"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dirty="0"/>
              <a:t>Click to edit Master title style</a:t>
            </a:r>
          </a:p>
        </p:txBody>
      </p:sp>
      <p:sp>
        <p:nvSpPr>
          <p:cNvPr id="3" name="Date Placeholder 2">
            <a:extLst>
              <a:ext uri="{FF2B5EF4-FFF2-40B4-BE49-F238E27FC236}">
                <a16:creationId xmlns:a16="http://schemas.microsoft.com/office/drawing/2014/main" id="{76E388ED-540B-4E14-A031-EF10059A24CB}"/>
              </a:ext>
            </a:extLst>
          </p:cNvPr>
          <p:cNvSpPr>
            <a:spLocks noGrp="1"/>
          </p:cNvSpPr>
          <p:nvPr>
            <p:ph type="dt" sz="half" idx="10"/>
          </p:nvPr>
        </p:nvSpPr>
        <p:spPr/>
        <p:txBody>
          <a:bodyPr/>
          <a:lstStyle/>
          <a:p>
            <a:fld id="{9888F7D8-5982-424E-BE65-3DF76EFB893C}" type="datetimeFigureOut">
              <a:rPr lang="en-US" smtClean="0"/>
              <a:t>7/8/2026</a:t>
            </a:fld>
            <a:endParaRPr lang="en-US"/>
          </a:p>
        </p:txBody>
      </p:sp>
      <p:sp>
        <p:nvSpPr>
          <p:cNvPr id="4" name="Footer Placeholder 3">
            <a:extLst>
              <a:ext uri="{FF2B5EF4-FFF2-40B4-BE49-F238E27FC236}">
                <a16:creationId xmlns:a16="http://schemas.microsoft.com/office/drawing/2014/main" id="{883A84BF-E0F7-4838-9FCA-F00EA89E1E2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A68DD91-0243-46AD-BA01-35A388AAE2C9}"/>
              </a:ext>
            </a:extLst>
          </p:cNvPr>
          <p:cNvSpPr>
            <a:spLocks noGrp="1"/>
          </p:cNvSpPr>
          <p:nvPr>
            <p:ph type="sldNum" sz="quarter" idx="12"/>
          </p:nvPr>
        </p:nvSpPr>
        <p:spPr/>
        <p:txBody>
          <a:bodyPr/>
          <a:lstStyle>
            <a:lvl1pPr>
              <a:defRPr>
                <a:solidFill>
                  <a:srgbClr val="D59F0F"/>
                </a:solidFill>
              </a:defRPr>
            </a:lvl1pPr>
          </a:lstStyle>
          <a:p>
            <a:fld id="{FB7394B8-F29B-4F3B-8660-2502D5210F5C}" type="slidenum">
              <a:rPr lang="en-US" smtClean="0"/>
              <a:pPr/>
              <a:t>‹#›</a:t>
            </a:fld>
            <a:endParaRPr lang="en-US" dirty="0"/>
          </a:p>
        </p:txBody>
      </p:sp>
      <p:grpSp>
        <p:nvGrpSpPr>
          <p:cNvPr id="14" name="Group 13">
            <a:extLst>
              <a:ext uri="{FF2B5EF4-FFF2-40B4-BE49-F238E27FC236}">
                <a16:creationId xmlns:a16="http://schemas.microsoft.com/office/drawing/2014/main" id="{AE00E09D-02D1-47AF-9469-8366B4BEE269}"/>
              </a:ext>
            </a:extLst>
          </p:cNvPr>
          <p:cNvGrpSpPr/>
          <p:nvPr userDrawn="1"/>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5" name="Rectangle 14">
              <a:extLst>
                <a:ext uri="{FF2B5EF4-FFF2-40B4-BE49-F238E27FC236}">
                  <a16:creationId xmlns:a16="http://schemas.microsoft.com/office/drawing/2014/main" id="{5B60C28C-6F92-4011-B997-B774CCD3553E}"/>
                </a:ext>
              </a:extLst>
            </p:cNvPr>
            <p:cNvSpPr/>
            <p:nvPr userDrawn="1"/>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Triangle 15">
              <a:extLst>
                <a:ext uri="{FF2B5EF4-FFF2-40B4-BE49-F238E27FC236}">
                  <a16:creationId xmlns:a16="http://schemas.microsoft.com/office/drawing/2014/main" id="{93FBE545-F961-46E5-9FA9-48F5E1E18AB7}"/>
                </a:ext>
              </a:extLst>
            </p:cNvPr>
            <p:cNvSpPr/>
            <p:nvPr userDrawn="1"/>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8BA946B8-4625-4208-BD3D-0ADD86EF6C7C}"/>
                </a:ext>
              </a:extLst>
            </p:cNvPr>
            <p:cNvSpPr/>
            <p:nvPr userDrawn="1"/>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a:extLst>
                <a:ext uri="{FF2B5EF4-FFF2-40B4-BE49-F238E27FC236}">
                  <a16:creationId xmlns:a16="http://schemas.microsoft.com/office/drawing/2014/main" id="{9B9B77A1-E813-4508-B693-BB295A89C1E8}"/>
                </a:ext>
              </a:extLst>
            </p:cNvPr>
            <p:cNvSpPr/>
            <p:nvPr userDrawn="1"/>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6" name="Group 25">
            <a:extLst>
              <a:ext uri="{FF2B5EF4-FFF2-40B4-BE49-F238E27FC236}">
                <a16:creationId xmlns:a16="http://schemas.microsoft.com/office/drawing/2014/main" id="{D2D46E3D-6B6E-4073-9414-3CCAB850AD25}"/>
              </a:ext>
            </a:extLst>
          </p:cNvPr>
          <p:cNvGrpSpPr/>
          <p:nvPr userDrawn="1"/>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27" name="Group 26">
              <a:extLst>
                <a:ext uri="{FF2B5EF4-FFF2-40B4-BE49-F238E27FC236}">
                  <a16:creationId xmlns:a16="http://schemas.microsoft.com/office/drawing/2014/main" id="{1E6B6348-EDCE-440F-952F-B31D6541D348}"/>
                </a:ext>
              </a:extLst>
            </p:cNvPr>
            <p:cNvGrpSpPr/>
            <p:nvPr userDrawn="1"/>
          </p:nvGrpSpPr>
          <p:grpSpPr>
            <a:xfrm>
              <a:off x="-1" y="0"/>
              <a:ext cx="10351309" cy="226427"/>
              <a:chOff x="-1" y="0"/>
              <a:chExt cx="10555212" cy="226427"/>
            </a:xfrm>
          </p:grpSpPr>
          <p:sp>
            <p:nvSpPr>
              <p:cNvPr id="31" name="Rectangle 30">
                <a:extLst>
                  <a:ext uri="{FF2B5EF4-FFF2-40B4-BE49-F238E27FC236}">
                    <a16:creationId xmlns:a16="http://schemas.microsoft.com/office/drawing/2014/main" id="{E0412B3C-979D-43B5-A543-7C1AC3F2F13F}"/>
                  </a:ext>
                </a:extLst>
              </p:cNvPr>
              <p:cNvSpPr/>
              <p:nvPr userDrawn="1"/>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ight Triangle 31">
                <a:extLst>
                  <a:ext uri="{FF2B5EF4-FFF2-40B4-BE49-F238E27FC236}">
                    <a16:creationId xmlns:a16="http://schemas.microsoft.com/office/drawing/2014/main" id="{615E2199-F2C9-4EC6-9F74-FA9D7F39070E}"/>
                  </a:ext>
                </a:extLst>
              </p:cNvPr>
              <p:cNvSpPr/>
              <p:nvPr userDrawn="1"/>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8" name="Group 27">
              <a:extLst>
                <a:ext uri="{FF2B5EF4-FFF2-40B4-BE49-F238E27FC236}">
                  <a16:creationId xmlns:a16="http://schemas.microsoft.com/office/drawing/2014/main" id="{65415910-7E24-419C-AE2E-66960EECBBDA}"/>
                </a:ext>
              </a:extLst>
            </p:cNvPr>
            <p:cNvGrpSpPr/>
            <p:nvPr userDrawn="1"/>
          </p:nvGrpSpPr>
          <p:grpSpPr>
            <a:xfrm>
              <a:off x="-1" y="258954"/>
              <a:ext cx="10699750" cy="118872"/>
              <a:chOff x="-1" y="258954"/>
              <a:chExt cx="10699750" cy="118872"/>
            </a:xfrm>
          </p:grpSpPr>
          <p:sp>
            <p:nvSpPr>
              <p:cNvPr id="29" name="Rectangle 28">
                <a:extLst>
                  <a:ext uri="{FF2B5EF4-FFF2-40B4-BE49-F238E27FC236}">
                    <a16:creationId xmlns:a16="http://schemas.microsoft.com/office/drawing/2014/main" id="{3A51C7F4-6641-47EC-A842-2EA025947F0F}"/>
                  </a:ext>
                </a:extLst>
              </p:cNvPr>
              <p:cNvSpPr/>
              <p:nvPr userDrawn="1"/>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ight Triangle 29">
                <a:extLst>
                  <a:ext uri="{FF2B5EF4-FFF2-40B4-BE49-F238E27FC236}">
                    <a16:creationId xmlns:a16="http://schemas.microsoft.com/office/drawing/2014/main" id="{15BC9CED-B058-44DE-9D99-8CA69F020500}"/>
                  </a:ext>
                </a:extLst>
              </p:cNvPr>
              <p:cNvSpPr/>
              <p:nvPr userDrawn="1"/>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pic>
        <p:nvPicPr>
          <p:cNvPr id="33" name="Picture 32">
            <a:extLst>
              <a:ext uri="{FF2B5EF4-FFF2-40B4-BE49-F238E27FC236}">
                <a16:creationId xmlns:a16="http://schemas.microsoft.com/office/drawing/2014/main" id="{70ECB21B-A3C3-47F2-AE93-B2158020D3A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spTree>
    <p:extLst>
      <p:ext uri="{BB962C8B-B14F-4D97-AF65-F5344CB8AC3E}">
        <p14:creationId xmlns:p14="http://schemas.microsoft.com/office/powerpoint/2010/main" val="247363920"/>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DED7A0-B9DB-4456-9058-41336F0F2664}"/>
              </a:ext>
            </a:extLst>
          </p:cNvPr>
          <p:cNvSpPr>
            <a:spLocks noGrp="1"/>
          </p:cNvSpPr>
          <p:nvPr>
            <p:ph type="dt" sz="half" idx="10"/>
          </p:nvPr>
        </p:nvSpPr>
        <p:spPr/>
        <p:txBody>
          <a:bodyPr/>
          <a:lstStyle/>
          <a:p>
            <a:fld id="{9888F7D8-5982-424E-BE65-3DF76EFB893C}" type="datetimeFigureOut">
              <a:rPr lang="en-US" smtClean="0"/>
              <a:t>7/8/2026</a:t>
            </a:fld>
            <a:endParaRPr lang="en-US"/>
          </a:p>
        </p:txBody>
      </p:sp>
      <p:sp>
        <p:nvSpPr>
          <p:cNvPr id="3" name="Footer Placeholder 2">
            <a:extLst>
              <a:ext uri="{FF2B5EF4-FFF2-40B4-BE49-F238E27FC236}">
                <a16:creationId xmlns:a16="http://schemas.microsoft.com/office/drawing/2014/main" id="{8B0E709B-64B3-481D-BEB8-2BA9B1CBE87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916D23-7E65-45F5-9EA0-53A1C889BA97}"/>
              </a:ext>
            </a:extLst>
          </p:cNvPr>
          <p:cNvSpPr>
            <a:spLocks noGrp="1"/>
          </p:cNvSpPr>
          <p:nvPr>
            <p:ph type="sldNum" sz="quarter" idx="12"/>
          </p:nvPr>
        </p:nvSpPr>
        <p:spPr/>
        <p:txBody>
          <a:bodyPr/>
          <a:lstStyle/>
          <a:p>
            <a:fld id="{FB7394B8-F29B-4F3B-8660-2502D5210F5C}" type="slidenum">
              <a:rPr lang="en-US" smtClean="0"/>
              <a:t>‹#›</a:t>
            </a:fld>
            <a:endParaRPr lang="en-US"/>
          </a:p>
        </p:txBody>
      </p:sp>
      <p:grpSp>
        <p:nvGrpSpPr>
          <p:cNvPr id="5" name="Group 4">
            <a:extLst>
              <a:ext uri="{FF2B5EF4-FFF2-40B4-BE49-F238E27FC236}">
                <a16:creationId xmlns:a16="http://schemas.microsoft.com/office/drawing/2014/main" id="{806CB079-A2EA-4989-BA9B-3B6666CD9A25}"/>
              </a:ext>
            </a:extLst>
          </p:cNvPr>
          <p:cNvGrpSpPr/>
          <p:nvPr userDrawn="1"/>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6" name="Group 5">
              <a:extLst>
                <a:ext uri="{FF2B5EF4-FFF2-40B4-BE49-F238E27FC236}">
                  <a16:creationId xmlns:a16="http://schemas.microsoft.com/office/drawing/2014/main" id="{A4652C35-1639-4E6F-B33A-8BD784AFB010}"/>
                </a:ext>
              </a:extLst>
            </p:cNvPr>
            <p:cNvGrpSpPr/>
            <p:nvPr userDrawn="1"/>
          </p:nvGrpSpPr>
          <p:grpSpPr>
            <a:xfrm>
              <a:off x="-1" y="0"/>
              <a:ext cx="10351309" cy="226427"/>
              <a:chOff x="-1" y="0"/>
              <a:chExt cx="10555212" cy="226427"/>
            </a:xfrm>
          </p:grpSpPr>
          <p:sp>
            <p:nvSpPr>
              <p:cNvPr id="10" name="Rectangle 9">
                <a:extLst>
                  <a:ext uri="{FF2B5EF4-FFF2-40B4-BE49-F238E27FC236}">
                    <a16:creationId xmlns:a16="http://schemas.microsoft.com/office/drawing/2014/main" id="{0722D3E7-D303-4ECF-9C8B-105C24DFCBB5}"/>
                  </a:ext>
                </a:extLst>
              </p:cNvPr>
              <p:cNvSpPr/>
              <p:nvPr userDrawn="1"/>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7FFEE674-7C9B-4760-A4A7-EE99CEFA33B9}"/>
                  </a:ext>
                </a:extLst>
              </p:cNvPr>
              <p:cNvSpPr/>
              <p:nvPr userDrawn="1"/>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 name="Group 6">
              <a:extLst>
                <a:ext uri="{FF2B5EF4-FFF2-40B4-BE49-F238E27FC236}">
                  <a16:creationId xmlns:a16="http://schemas.microsoft.com/office/drawing/2014/main" id="{ADB413C0-DF08-491F-8306-6BBF614B7792}"/>
                </a:ext>
              </a:extLst>
            </p:cNvPr>
            <p:cNvGrpSpPr/>
            <p:nvPr userDrawn="1"/>
          </p:nvGrpSpPr>
          <p:grpSpPr>
            <a:xfrm>
              <a:off x="-1" y="258954"/>
              <a:ext cx="10699750" cy="118872"/>
              <a:chOff x="-1" y="258954"/>
              <a:chExt cx="10699750" cy="118872"/>
            </a:xfrm>
          </p:grpSpPr>
          <p:sp>
            <p:nvSpPr>
              <p:cNvPr id="8" name="Rectangle 7">
                <a:extLst>
                  <a:ext uri="{FF2B5EF4-FFF2-40B4-BE49-F238E27FC236}">
                    <a16:creationId xmlns:a16="http://schemas.microsoft.com/office/drawing/2014/main" id="{9F78E0EB-FA0B-4C3D-B090-8790F7E4DE90}"/>
                  </a:ext>
                </a:extLst>
              </p:cNvPr>
              <p:cNvSpPr/>
              <p:nvPr userDrawn="1"/>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Triangle 8">
                <a:extLst>
                  <a:ext uri="{FF2B5EF4-FFF2-40B4-BE49-F238E27FC236}">
                    <a16:creationId xmlns:a16="http://schemas.microsoft.com/office/drawing/2014/main" id="{73018A29-42FF-481E-81C8-049EBE1E6226}"/>
                  </a:ext>
                </a:extLst>
              </p:cNvPr>
              <p:cNvSpPr/>
              <p:nvPr userDrawn="1"/>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pic>
        <p:nvPicPr>
          <p:cNvPr id="12" name="Picture 11">
            <a:extLst>
              <a:ext uri="{FF2B5EF4-FFF2-40B4-BE49-F238E27FC236}">
                <a16:creationId xmlns:a16="http://schemas.microsoft.com/office/drawing/2014/main" id="{1A3AF392-2A98-4F99-A7CC-CCBF091156A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spTree>
    <p:extLst>
      <p:ext uri="{BB962C8B-B14F-4D97-AF65-F5344CB8AC3E}">
        <p14:creationId xmlns:p14="http://schemas.microsoft.com/office/powerpoint/2010/main" val="3207442505"/>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273E9-2D8F-42DE-AD5D-A4CBECD22EE1}"/>
              </a:ext>
            </a:extLst>
          </p:cNvPr>
          <p:cNvSpPr>
            <a:spLocks noGrp="1"/>
          </p:cNvSpPr>
          <p:nvPr>
            <p:ph type="title"/>
          </p:nvPr>
        </p:nvSpPr>
        <p:spPr>
          <a:xfrm>
            <a:off x="839788" y="457200"/>
            <a:ext cx="3932237" cy="1600200"/>
          </a:xfrm>
        </p:spPr>
        <p:txBody>
          <a:bodyPr anchor="b"/>
          <a:lstStyle>
            <a:lvl1pPr>
              <a:defRPr sz="3200" b="1">
                <a:solidFill>
                  <a:srgbClr val="133880"/>
                </a:solidFill>
              </a:defRPr>
            </a:lvl1pPr>
          </a:lstStyle>
          <a:p>
            <a:r>
              <a:rPr lang="en-US" dirty="0"/>
              <a:t>Click to edit Master title style</a:t>
            </a:r>
          </a:p>
        </p:txBody>
      </p:sp>
      <p:sp>
        <p:nvSpPr>
          <p:cNvPr id="3" name="Content Placeholder 2">
            <a:extLst>
              <a:ext uri="{FF2B5EF4-FFF2-40B4-BE49-F238E27FC236}">
                <a16:creationId xmlns:a16="http://schemas.microsoft.com/office/drawing/2014/main" id="{33D5A081-DF01-44FD-B672-021F39A1D0F3}"/>
              </a:ext>
            </a:extLst>
          </p:cNvPr>
          <p:cNvSpPr>
            <a:spLocks noGrp="1"/>
          </p:cNvSpPr>
          <p:nvPr>
            <p:ph idx="1"/>
          </p:nvPr>
        </p:nvSpPr>
        <p:spPr>
          <a:xfrm>
            <a:off x="5183188" y="987425"/>
            <a:ext cx="6172200" cy="4873625"/>
          </a:xfrm>
        </p:spPr>
        <p:txBody>
          <a:bodyPr/>
          <a:lstStyle>
            <a:lvl1pPr>
              <a:defRPr sz="3200">
                <a:solidFill>
                  <a:srgbClr val="133880"/>
                </a:solidFill>
              </a:defRPr>
            </a:lvl1pPr>
            <a:lvl2pPr>
              <a:defRPr sz="2800">
                <a:solidFill>
                  <a:srgbClr val="133880"/>
                </a:solidFill>
              </a:defRPr>
            </a:lvl2pPr>
            <a:lvl3pPr>
              <a:defRPr sz="2400">
                <a:solidFill>
                  <a:srgbClr val="133880"/>
                </a:solidFill>
              </a:defRPr>
            </a:lvl3pPr>
            <a:lvl4pPr>
              <a:defRPr sz="2000">
                <a:solidFill>
                  <a:srgbClr val="133880"/>
                </a:solidFill>
              </a:defRPr>
            </a:lvl4pPr>
            <a:lvl5pPr>
              <a:defRPr sz="2000">
                <a:solidFill>
                  <a:srgbClr val="133880"/>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76502CC-0C4B-4553-9C5A-E1F3263524FA}"/>
              </a:ext>
            </a:extLst>
          </p:cNvPr>
          <p:cNvSpPr>
            <a:spLocks noGrp="1"/>
          </p:cNvSpPr>
          <p:nvPr>
            <p:ph type="body" sz="half" idx="2"/>
          </p:nvPr>
        </p:nvSpPr>
        <p:spPr>
          <a:xfrm>
            <a:off x="839788" y="2057400"/>
            <a:ext cx="3932237" cy="3811588"/>
          </a:xfrm>
        </p:spPr>
        <p:txBody>
          <a:bodyPr/>
          <a:lstStyle>
            <a:lvl1pPr marL="0" indent="0">
              <a:buNone/>
              <a:defRPr sz="1600">
                <a:solidFill>
                  <a:srgbClr val="13388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A59B8D-AEF0-4E47-A35E-9C639C0BCF75}"/>
              </a:ext>
            </a:extLst>
          </p:cNvPr>
          <p:cNvSpPr>
            <a:spLocks noGrp="1"/>
          </p:cNvSpPr>
          <p:nvPr>
            <p:ph type="dt" sz="half" idx="10"/>
          </p:nvPr>
        </p:nvSpPr>
        <p:spPr/>
        <p:txBody>
          <a:bodyPr/>
          <a:lstStyle/>
          <a:p>
            <a:fld id="{9888F7D8-5982-424E-BE65-3DF76EFB893C}" type="datetimeFigureOut">
              <a:rPr lang="en-US" smtClean="0"/>
              <a:t>7/8/2026</a:t>
            </a:fld>
            <a:endParaRPr lang="en-US"/>
          </a:p>
        </p:txBody>
      </p:sp>
      <p:sp>
        <p:nvSpPr>
          <p:cNvPr id="6" name="Footer Placeholder 5">
            <a:extLst>
              <a:ext uri="{FF2B5EF4-FFF2-40B4-BE49-F238E27FC236}">
                <a16:creationId xmlns:a16="http://schemas.microsoft.com/office/drawing/2014/main" id="{1BEB4A15-91A2-45F4-B069-698BE83178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F8D70D-E698-45DE-8E50-4F0BAC38C039}"/>
              </a:ext>
            </a:extLst>
          </p:cNvPr>
          <p:cNvSpPr>
            <a:spLocks noGrp="1"/>
          </p:cNvSpPr>
          <p:nvPr>
            <p:ph type="sldNum" sz="quarter" idx="12"/>
          </p:nvPr>
        </p:nvSpPr>
        <p:spPr/>
        <p:txBody>
          <a:bodyPr/>
          <a:lstStyle>
            <a:lvl1pPr>
              <a:defRPr>
                <a:solidFill>
                  <a:srgbClr val="D59F0F"/>
                </a:solidFill>
              </a:defRPr>
            </a:lvl1pPr>
          </a:lstStyle>
          <a:p>
            <a:fld id="{FB7394B8-F29B-4F3B-8660-2502D5210F5C}" type="slidenum">
              <a:rPr lang="en-US" smtClean="0"/>
              <a:pPr/>
              <a:t>‹#›</a:t>
            </a:fld>
            <a:endParaRPr lang="en-US" dirty="0"/>
          </a:p>
        </p:txBody>
      </p:sp>
      <p:grpSp>
        <p:nvGrpSpPr>
          <p:cNvPr id="16" name="Group 15">
            <a:extLst>
              <a:ext uri="{FF2B5EF4-FFF2-40B4-BE49-F238E27FC236}">
                <a16:creationId xmlns:a16="http://schemas.microsoft.com/office/drawing/2014/main" id="{D340D4E9-1DF5-4317-9823-C2C1E5BC3A02}"/>
              </a:ext>
            </a:extLst>
          </p:cNvPr>
          <p:cNvGrpSpPr/>
          <p:nvPr userDrawn="1"/>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7" name="Rectangle 16">
              <a:extLst>
                <a:ext uri="{FF2B5EF4-FFF2-40B4-BE49-F238E27FC236}">
                  <a16:creationId xmlns:a16="http://schemas.microsoft.com/office/drawing/2014/main" id="{FCD97E6C-D83F-41AE-82E9-55FB27F1CBCA}"/>
                </a:ext>
              </a:extLst>
            </p:cNvPr>
            <p:cNvSpPr/>
            <p:nvPr userDrawn="1"/>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a:extLst>
                <a:ext uri="{FF2B5EF4-FFF2-40B4-BE49-F238E27FC236}">
                  <a16:creationId xmlns:a16="http://schemas.microsoft.com/office/drawing/2014/main" id="{85D07DEB-323F-4856-9249-A7C8451B0EAA}"/>
                </a:ext>
              </a:extLst>
            </p:cNvPr>
            <p:cNvSpPr/>
            <p:nvPr userDrawn="1"/>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A03E9BA-125C-4C47-B3FA-BC993F2AF518}"/>
                </a:ext>
              </a:extLst>
            </p:cNvPr>
            <p:cNvSpPr/>
            <p:nvPr userDrawn="1"/>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Triangle 19">
              <a:extLst>
                <a:ext uri="{FF2B5EF4-FFF2-40B4-BE49-F238E27FC236}">
                  <a16:creationId xmlns:a16="http://schemas.microsoft.com/office/drawing/2014/main" id="{15FE0D69-B862-4A81-BD53-16F3384468AC}"/>
                </a:ext>
              </a:extLst>
            </p:cNvPr>
            <p:cNvSpPr/>
            <p:nvPr userDrawn="1"/>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8" name="Picture 27">
            <a:extLst>
              <a:ext uri="{FF2B5EF4-FFF2-40B4-BE49-F238E27FC236}">
                <a16:creationId xmlns:a16="http://schemas.microsoft.com/office/drawing/2014/main" id="{7070589C-EC6B-4D12-8852-02055BAFB84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0622857" y="66758"/>
            <a:ext cx="1427017" cy="348052"/>
          </a:xfrm>
          <a:prstGeom prst="rect">
            <a:avLst/>
          </a:prstGeom>
        </p:spPr>
      </p:pic>
      <p:grpSp>
        <p:nvGrpSpPr>
          <p:cNvPr id="30" name="Group 29">
            <a:extLst>
              <a:ext uri="{FF2B5EF4-FFF2-40B4-BE49-F238E27FC236}">
                <a16:creationId xmlns:a16="http://schemas.microsoft.com/office/drawing/2014/main" id="{19876F59-F454-4A82-9C81-0247E5665B50}"/>
              </a:ext>
            </a:extLst>
          </p:cNvPr>
          <p:cNvGrpSpPr/>
          <p:nvPr userDrawn="1"/>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1" name="Group 30">
              <a:extLst>
                <a:ext uri="{FF2B5EF4-FFF2-40B4-BE49-F238E27FC236}">
                  <a16:creationId xmlns:a16="http://schemas.microsoft.com/office/drawing/2014/main" id="{A6EC8BB9-89E0-4763-8A73-73DEB3DBDBDE}"/>
                </a:ext>
              </a:extLst>
            </p:cNvPr>
            <p:cNvGrpSpPr/>
            <p:nvPr userDrawn="1"/>
          </p:nvGrpSpPr>
          <p:grpSpPr>
            <a:xfrm>
              <a:off x="-1" y="0"/>
              <a:ext cx="10351309" cy="226427"/>
              <a:chOff x="-1" y="0"/>
              <a:chExt cx="10555212" cy="226427"/>
            </a:xfrm>
          </p:grpSpPr>
          <p:sp>
            <p:nvSpPr>
              <p:cNvPr id="35" name="Rectangle 34">
                <a:extLst>
                  <a:ext uri="{FF2B5EF4-FFF2-40B4-BE49-F238E27FC236}">
                    <a16:creationId xmlns:a16="http://schemas.microsoft.com/office/drawing/2014/main" id="{F8F2F0D7-C2D7-4CB6-934D-679A619BFC00}"/>
                  </a:ext>
                </a:extLst>
              </p:cNvPr>
              <p:cNvSpPr/>
              <p:nvPr userDrawn="1"/>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Triangle 35">
                <a:extLst>
                  <a:ext uri="{FF2B5EF4-FFF2-40B4-BE49-F238E27FC236}">
                    <a16:creationId xmlns:a16="http://schemas.microsoft.com/office/drawing/2014/main" id="{1356DF60-6FAC-455C-8EAA-77F5A6C60DC0}"/>
                  </a:ext>
                </a:extLst>
              </p:cNvPr>
              <p:cNvSpPr/>
              <p:nvPr userDrawn="1"/>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a:extLst>
                <a:ext uri="{FF2B5EF4-FFF2-40B4-BE49-F238E27FC236}">
                  <a16:creationId xmlns:a16="http://schemas.microsoft.com/office/drawing/2014/main" id="{197BCD92-9A32-4FE5-9A23-0C9D2B44A5D7}"/>
                </a:ext>
              </a:extLst>
            </p:cNvPr>
            <p:cNvGrpSpPr/>
            <p:nvPr userDrawn="1"/>
          </p:nvGrpSpPr>
          <p:grpSpPr>
            <a:xfrm>
              <a:off x="-1" y="258954"/>
              <a:ext cx="10699750" cy="118872"/>
              <a:chOff x="-1" y="258954"/>
              <a:chExt cx="10699750" cy="118872"/>
            </a:xfrm>
          </p:grpSpPr>
          <p:sp>
            <p:nvSpPr>
              <p:cNvPr id="33" name="Rectangle 32">
                <a:extLst>
                  <a:ext uri="{FF2B5EF4-FFF2-40B4-BE49-F238E27FC236}">
                    <a16:creationId xmlns:a16="http://schemas.microsoft.com/office/drawing/2014/main" id="{981DA91B-66F0-4DC5-9716-589028821A4E}"/>
                  </a:ext>
                </a:extLst>
              </p:cNvPr>
              <p:cNvSpPr/>
              <p:nvPr userDrawn="1"/>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ight Triangle 33">
                <a:extLst>
                  <a:ext uri="{FF2B5EF4-FFF2-40B4-BE49-F238E27FC236}">
                    <a16:creationId xmlns:a16="http://schemas.microsoft.com/office/drawing/2014/main" id="{4CE6C104-1BCF-4377-BC5D-023210481F91}"/>
                  </a:ext>
                </a:extLst>
              </p:cNvPr>
              <p:cNvSpPr/>
              <p:nvPr userDrawn="1"/>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587915030"/>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572FE-CE20-49FD-BD8F-30E73C85F5C3}"/>
              </a:ext>
            </a:extLst>
          </p:cNvPr>
          <p:cNvSpPr>
            <a:spLocks noGrp="1"/>
          </p:cNvSpPr>
          <p:nvPr>
            <p:ph type="title"/>
          </p:nvPr>
        </p:nvSpPr>
        <p:spPr>
          <a:xfrm>
            <a:off x="839788" y="457200"/>
            <a:ext cx="3932237" cy="1600200"/>
          </a:xfrm>
        </p:spPr>
        <p:txBody>
          <a:bodyPr anchor="b"/>
          <a:lstStyle>
            <a:lvl1pPr>
              <a:defRPr sz="3200">
                <a:solidFill>
                  <a:srgbClr val="133880"/>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242CCE22-2F18-4516-8AC2-DE513CBADC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CE270E-35EF-4E44-8A60-B749170974B7}"/>
              </a:ext>
            </a:extLst>
          </p:cNvPr>
          <p:cNvSpPr>
            <a:spLocks noGrp="1"/>
          </p:cNvSpPr>
          <p:nvPr>
            <p:ph type="body" sz="half" idx="2"/>
          </p:nvPr>
        </p:nvSpPr>
        <p:spPr>
          <a:xfrm>
            <a:off x="839788" y="2057400"/>
            <a:ext cx="3932237" cy="3811588"/>
          </a:xfrm>
        </p:spPr>
        <p:txBody>
          <a:bodyPr/>
          <a:lstStyle>
            <a:lvl1pPr marL="0" indent="0">
              <a:buNone/>
              <a:defRPr sz="1600">
                <a:solidFill>
                  <a:srgbClr val="13388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937C6-910C-4E08-B260-36A071054BD6}"/>
              </a:ext>
            </a:extLst>
          </p:cNvPr>
          <p:cNvSpPr>
            <a:spLocks noGrp="1"/>
          </p:cNvSpPr>
          <p:nvPr>
            <p:ph type="dt" sz="half" idx="10"/>
          </p:nvPr>
        </p:nvSpPr>
        <p:spPr/>
        <p:txBody>
          <a:bodyPr/>
          <a:lstStyle/>
          <a:p>
            <a:fld id="{9888F7D8-5982-424E-BE65-3DF76EFB893C}" type="datetimeFigureOut">
              <a:rPr lang="en-US" smtClean="0"/>
              <a:t>7/8/2026</a:t>
            </a:fld>
            <a:endParaRPr lang="en-US"/>
          </a:p>
        </p:txBody>
      </p:sp>
      <p:sp>
        <p:nvSpPr>
          <p:cNvPr id="6" name="Footer Placeholder 5">
            <a:extLst>
              <a:ext uri="{FF2B5EF4-FFF2-40B4-BE49-F238E27FC236}">
                <a16:creationId xmlns:a16="http://schemas.microsoft.com/office/drawing/2014/main" id="{5F952EE6-9FAA-4C36-8702-49EAF52CA8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74473C-F316-4088-8EC2-0A5404E29584}"/>
              </a:ext>
            </a:extLst>
          </p:cNvPr>
          <p:cNvSpPr>
            <a:spLocks noGrp="1"/>
          </p:cNvSpPr>
          <p:nvPr>
            <p:ph type="sldNum" sz="quarter" idx="12"/>
          </p:nvPr>
        </p:nvSpPr>
        <p:spPr/>
        <p:txBody>
          <a:bodyPr/>
          <a:lstStyle>
            <a:lvl1pPr>
              <a:defRPr>
                <a:solidFill>
                  <a:srgbClr val="D59F0F"/>
                </a:solidFill>
              </a:defRPr>
            </a:lvl1pPr>
          </a:lstStyle>
          <a:p>
            <a:fld id="{FB7394B8-F29B-4F3B-8660-2502D5210F5C}" type="slidenum">
              <a:rPr lang="en-US" smtClean="0"/>
              <a:pPr/>
              <a:t>‹#›</a:t>
            </a:fld>
            <a:endParaRPr lang="en-US" dirty="0"/>
          </a:p>
        </p:txBody>
      </p:sp>
      <p:grpSp>
        <p:nvGrpSpPr>
          <p:cNvPr id="16" name="Group 15">
            <a:extLst>
              <a:ext uri="{FF2B5EF4-FFF2-40B4-BE49-F238E27FC236}">
                <a16:creationId xmlns:a16="http://schemas.microsoft.com/office/drawing/2014/main" id="{0176F5DE-A98D-4E9B-A0FB-095F434FDC43}"/>
              </a:ext>
            </a:extLst>
          </p:cNvPr>
          <p:cNvGrpSpPr/>
          <p:nvPr userDrawn="1"/>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7" name="Rectangle 16">
              <a:extLst>
                <a:ext uri="{FF2B5EF4-FFF2-40B4-BE49-F238E27FC236}">
                  <a16:creationId xmlns:a16="http://schemas.microsoft.com/office/drawing/2014/main" id="{AC8BA590-1415-4675-A57F-EF63CF4DA55C}"/>
                </a:ext>
              </a:extLst>
            </p:cNvPr>
            <p:cNvSpPr/>
            <p:nvPr userDrawn="1"/>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a:extLst>
                <a:ext uri="{FF2B5EF4-FFF2-40B4-BE49-F238E27FC236}">
                  <a16:creationId xmlns:a16="http://schemas.microsoft.com/office/drawing/2014/main" id="{D311105B-36ED-4D44-8D4E-80842A42EC4F}"/>
                </a:ext>
              </a:extLst>
            </p:cNvPr>
            <p:cNvSpPr/>
            <p:nvPr userDrawn="1"/>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815D1A93-B10C-4F04-A5DF-C7CAD3472ACF}"/>
                </a:ext>
              </a:extLst>
            </p:cNvPr>
            <p:cNvSpPr/>
            <p:nvPr userDrawn="1"/>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Triangle 19">
              <a:extLst>
                <a:ext uri="{FF2B5EF4-FFF2-40B4-BE49-F238E27FC236}">
                  <a16:creationId xmlns:a16="http://schemas.microsoft.com/office/drawing/2014/main" id="{50DB0C50-2513-4E8C-B314-5E17C51954AF}"/>
                </a:ext>
              </a:extLst>
            </p:cNvPr>
            <p:cNvSpPr/>
            <p:nvPr userDrawn="1"/>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8" name="Picture 27">
            <a:extLst>
              <a:ext uri="{FF2B5EF4-FFF2-40B4-BE49-F238E27FC236}">
                <a16:creationId xmlns:a16="http://schemas.microsoft.com/office/drawing/2014/main" id="{E0656972-A8A4-4D56-B06A-722A9249923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grpSp>
        <p:nvGrpSpPr>
          <p:cNvPr id="30" name="Group 29">
            <a:extLst>
              <a:ext uri="{FF2B5EF4-FFF2-40B4-BE49-F238E27FC236}">
                <a16:creationId xmlns:a16="http://schemas.microsoft.com/office/drawing/2014/main" id="{4E8737D3-9F99-4179-85ED-829B723CCE91}"/>
              </a:ext>
            </a:extLst>
          </p:cNvPr>
          <p:cNvGrpSpPr/>
          <p:nvPr userDrawn="1"/>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1" name="Group 30">
              <a:extLst>
                <a:ext uri="{FF2B5EF4-FFF2-40B4-BE49-F238E27FC236}">
                  <a16:creationId xmlns:a16="http://schemas.microsoft.com/office/drawing/2014/main" id="{6A28E2AB-4966-4888-8B43-9B1551424BE0}"/>
                </a:ext>
              </a:extLst>
            </p:cNvPr>
            <p:cNvGrpSpPr/>
            <p:nvPr userDrawn="1"/>
          </p:nvGrpSpPr>
          <p:grpSpPr>
            <a:xfrm>
              <a:off x="-1" y="0"/>
              <a:ext cx="10351309" cy="226427"/>
              <a:chOff x="-1" y="0"/>
              <a:chExt cx="10555212" cy="226427"/>
            </a:xfrm>
          </p:grpSpPr>
          <p:sp>
            <p:nvSpPr>
              <p:cNvPr id="35" name="Rectangle 34">
                <a:extLst>
                  <a:ext uri="{FF2B5EF4-FFF2-40B4-BE49-F238E27FC236}">
                    <a16:creationId xmlns:a16="http://schemas.microsoft.com/office/drawing/2014/main" id="{1D752ADD-9931-43BF-943E-085CF984308B}"/>
                  </a:ext>
                </a:extLst>
              </p:cNvPr>
              <p:cNvSpPr/>
              <p:nvPr userDrawn="1"/>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Triangle 35">
                <a:extLst>
                  <a:ext uri="{FF2B5EF4-FFF2-40B4-BE49-F238E27FC236}">
                    <a16:creationId xmlns:a16="http://schemas.microsoft.com/office/drawing/2014/main" id="{0F62F9B2-4767-473B-AF1F-2F3A5CE35B13}"/>
                  </a:ext>
                </a:extLst>
              </p:cNvPr>
              <p:cNvSpPr/>
              <p:nvPr userDrawn="1"/>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a:extLst>
                <a:ext uri="{FF2B5EF4-FFF2-40B4-BE49-F238E27FC236}">
                  <a16:creationId xmlns:a16="http://schemas.microsoft.com/office/drawing/2014/main" id="{1E2AC46E-1CF1-4C38-82C0-68DB417251F0}"/>
                </a:ext>
              </a:extLst>
            </p:cNvPr>
            <p:cNvGrpSpPr/>
            <p:nvPr userDrawn="1"/>
          </p:nvGrpSpPr>
          <p:grpSpPr>
            <a:xfrm>
              <a:off x="-1" y="258954"/>
              <a:ext cx="10699750" cy="118872"/>
              <a:chOff x="-1" y="258954"/>
              <a:chExt cx="10699750" cy="118872"/>
            </a:xfrm>
          </p:grpSpPr>
          <p:sp>
            <p:nvSpPr>
              <p:cNvPr id="33" name="Rectangle 32">
                <a:extLst>
                  <a:ext uri="{FF2B5EF4-FFF2-40B4-BE49-F238E27FC236}">
                    <a16:creationId xmlns:a16="http://schemas.microsoft.com/office/drawing/2014/main" id="{3A32B67D-6400-4D85-9CFC-8B109932707A}"/>
                  </a:ext>
                </a:extLst>
              </p:cNvPr>
              <p:cNvSpPr/>
              <p:nvPr userDrawn="1"/>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ight Triangle 33">
                <a:extLst>
                  <a:ext uri="{FF2B5EF4-FFF2-40B4-BE49-F238E27FC236}">
                    <a16:creationId xmlns:a16="http://schemas.microsoft.com/office/drawing/2014/main" id="{BF90FF9E-D597-4E17-933A-60FE1128E775}"/>
                  </a:ext>
                </a:extLst>
              </p:cNvPr>
              <p:cNvSpPr/>
              <p:nvPr userDrawn="1"/>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1369443596"/>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4BE2C-05FE-4019-A3C1-53DC791C7702}"/>
              </a:ext>
            </a:extLst>
          </p:cNvPr>
          <p:cNvSpPr>
            <a:spLocks noGrp="1"/>
          </p:cNvSpPr>
          <p:nvPr>
            <p:ph type="title"/>
          </p:nvPr>
        </p:nvSpPr>
        <p:spPr/>
        <p:txBody>
          <a:bodyPr>
            <a:normAutofit/>
          </a:bodyPr>
          <a:lstStyle>
            <a:lvl1pPr algn="ctr"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72E15FE5-DEEA-412D-BA24-CA84B5523223}"/>
              </a:ext>
            </a:extLst>
          </p:cNvPr>
          <p:cNvSpPr>
            <a:spLocks noGrp="1"/>
          </p:cNvSpPr>
          <p:nvPr>
            <p:ph type="body" orient="vert" idx="1"/>
          </p:nvPr>
        </p:nvSpPr>
        <p:spPr/>
        <p:txBody>
          <a:bodyPr vert="eaVert"/>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124B33-4DC6-468D-BE01-DBB6F0B71A26}"/>
              </a:ext>
            </a:extLst>
          </p:cNvPr>
          <p:cNvSpPr>
            <a:spLocks noGrp="1"/>
          </p:cNvSpPr>
          <p:nvPr>
            <p:ph type="dt" sz="half" idx="10"/>
          </p:nvPr>
        </p:nvSpPr>
        <p:spPr/>
        <p:txBody>
          <a:bodyPr/>
          <a:lstStyle/>
          <a:p>
            <a:fld id="{9888F7D8-5982-424E-BE65-3DF76EFB893C}" type="datetimeFigureOut">
              <a:rPr lang="en-US" smtClean="0"/>
              <a:t>7/8/2026</a:t>
            </a:fld>
            <a:endParaRPr lang="en-US"/>
          </a:p>
        </p:txBody>
      </p:sp>
      <p:sp>
        <p:nvSpPr>
          <p:cNvPr id="5" name="Footer Placeholder 4">
            <a:extLst>
              <a:ext uri="{FF2B5EF4-FFF2-40B4-BE49-F238E27FC236}">
                <a16:creationId xmlns:a16="http://schemas.microsoft.com/office/drawing/2014/main" id="{4B8B8214-1CCB-4929-82ED-43F3C9B161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49D8F2-C658-4435-BD0D-E2EA5620B994}"/>
              </a:ext>
            </a:extLst>
          </p:cNvPr>
          <p:cNvSpPr>
            <a:spLocks noGrp="1"/>
          </p:cNvSpPr>
          <p:nvPr>
            <p:ph type="sldNum" sz="quarter" idx="12"/>
          </p:nvPr>
        </p:nvSpPr>
        <p:spPr/>
        <p:txBody>
          <a:bodyPr/>
          <a:lstStyle>
            <a:lvl1pPr>
              <a:defRPr>
                <a:solidFill>
                  <a:srgbClr val="D59F0F"/>
                </a:solidFill>
              </a:defRPr>
            </a:lvl1pPr>
          </a:lstStyle>
          <a:p>
            <a:fld id="{FB7394B8-F29B-4F3B-8660-2502D5210F5C}" type="slidenum">
              <a:rPr lang="en-US" smtClean="0"/>
              <a:pPr/>
              <a:t>‹#›</a:t>
            </a:fld>
            <a:endParaRPr lang="en-US" dirty="0"/>
          </a:p>
        </p:txBody>
      </p:sp>
      <p:grpSp>
        <p:nvGrpSpPr>
          <p:cNvPr id="15" name="Group 14">
            <a:extLst>
              <a:ext uri="{FF2B5EF4-FFF2-40B4-BE49-F238E27FC236}">
                <a16:creationId xmlns:a16="http://schemas.microsoft.com/office/drawing/2014/main" id="{3E5C91D6-2923-40E8-8051-6B6FA3E06C50}"/>
              </a:ext>
            </a:extLst>
          </p:cNvPr>
          <p:cNvGrpSpPr/>
          <p:nvPr userDrawn="1"/>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6" name="Rectangle 15">
              <a:extLst>
                <a:ext uri="{FF2B5EF4-FFF2-40B4-BE49-F238E27FC236}">
                  <a16:creationId xmlns:a16="http://schemas.microsoft.com/office/drawing/2014/main" id="{72F165DF-460F-4E25-82A3-9659F789DE8A}"/>
                </a:ext>
              </a:extLst>
            </p:cNvPr>
            <p:cNvSpPr/>
            <p:nvPr userDrawn="1"/>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a:extLst>
                <a:ext uri="{FF2B5EF4-FFF2-40B4-BE49-F238E27FC236}">
                  <a16:creationId xmlns:a16="http://schemas.microsoft.com/office/drawing/2014/main" id="{95A3756D-DF91-449F-97CD-71ADDE60839B}"/>
                </a:ext>
              </a:extLst>
            </p:cNvPr>
            <p:cNvSpPr/>
            <p:nvPr userDrawn="1"/>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21EF4CB-C815-46A3-AE3E-2CED413C0CC3}"/>
                </a:ext>
              </a:extLst>
            </p:cNvPr>
            <p:cNvSpPr/>
            <p:nvPr userDrawn="1"/>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ight Triangle 18">
              <a:extLst>
                <a:ext uri="{FF2B5EF4-FFF2-40B4-BE49-F238E27FC236}">
                  <a16:creationId xmlns:a16="http://schemas.microsoft.com/office/drawing/2014/main" id="{552B5F6A-2114-4F35-9B2E-6DFCD567F3E9}"/>
                </a:ext>
              </a:extLst>
            </p:cNvPr>
            <p:cNvSpPr/>
            <p:nvPr userDrawn="1"/>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7" name="Picture 26">
            <a:extLst>
              <a:ext uri="{FF2B5EF4-FFF2-40B4-BE49-F238E27FC236}">
                <a16:creationId xmlns:a16="http://schemas.microsoft.com/office/drawing/2014/main" id="{2B3FC901-EC52-43CC-8BE7-2B4E3CCEF42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grpSp>
        <p:nvGrpSpPr>
          <p:cNvPr id="29" name="Group 28">
            <a:extLst>
              <a:ext uri="{FF2B5EF4-FFF2-40B4-BE49-F238E27FC236}">
                <a16:creationId xmlns:a16="http://schemas.microsoft.com/office/drawing/2014/main" id="{E9B4BAB3-09E5-4F5D-8281-1764153F7D10}"/>
              </a:ext>
            </a:extLst>
          </p:cNvPr>
          <p:cNvGrpSpPr/>
          <p:nvPr userDrawn="1"/>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0" name="Group 29">
              <a:extLst>
                <a:ext uri="{FF2B5EF4-FFF2-40B4-BE49-F238E27FC236}">
                  <a16:creationId xmlns:a16="http://schemas.microsoft.com/office/drawing/2014/main" id="{CAD4AF16-129F-4E53-89CF-F3E763DB98FD}"/>
                </a:ext>
              </a:extLst>
            </p:cNvPr>
            <p:cNvGrpSpPr/>
            <p:nvPr userDrawn="1"/>
          </p:nvGrpSpPr>
          <p:grpSpPr>
            <a:xfrm>
              <a:off x="-1" y="0"/>
              <a:ext cx="10351309" cy="226427"/>
              <a:chOff x="-1" y="0"/>
              <a:chExt cx="10555212" cy="226427"/>
            </a:xfrm>
          </p:grpSpPr>
          <p:sp>
            <p:nvSpPr>
              <p:cNvPr id="34" name="Rectangle 33">
                <a:extLst>
                  <a:ext uri="{FF2B5EF4-FFF2-40B4-BE49-F238E27FC236}">
                    <a16:creationId xmlns:a16="http://schemas.microsoft.com/office/drawing/2014/main" id="{EEEF5636-DFA2-420B-BD97-5D89DBAD25C9}"/>
                  </a:ext>
                </a:extLst>
              </p:cNvPr>
              <p:cNvSpPr/>
              <p:nvPr userDrawn="1"/>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Triangle 34">
                <a:extLst>
                  <a:ext uri="{FF2B5EF4-FFF2-40B4-BE49-F238E27FC236}">
                    <a16:creationId xmlns:a16="http://schemas.microsoft.com/office/drawing/2014/main" id="{28D49523-DE82-4F00-8FA4-B61131A38CED}"/>
                  </a:ext>
                </a:extLst>
              </p:cNvPr>
              <p:cNvSpPr/>
              <p:nvPr userDrawn="1"/>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D3DFA984-E43A-40B0-A403-789EAEAA1C9D}"/>
                </a:ext>
              </a:extLst>
            </p:cNvPr>
            <p:cNvGrpSpPr/>
            <p:nvPr userDrawn="1"/>
          </p:nvGrpSpPr>
          <p:grpSpPr>
            <a:xfrm>
              <a:off x="-1" y="258954"/>
              <a:ext cx="10699750" cy="118872"/>
              <a:chOff x="-1" y="258954"/>
              <a:chExt cx="10699750" cy="118872"/>
            </a:xfrm>
          </p:grpSpPr>
          <p:sp>
            <p:nvSpPr>
              <p:cNvPr id="32" name="Rectangle 31">
                <a:extLst>
                  <a:ext uri="{FF2B5EF4-FFF2-40B4-BE49-F238E27FC236}">
                    <a16:creationId xmlns:a16="http://schemas.microsoft.com/office/drawing/2014/main" id="{21EF81B4-130E-4F95-87F2-661C7BA32AA8}"/>
                  </a:ext>
                </a:extLst>
              </p:cNvPr>
              <p:cNvSpPr/>
              <p:nvPr userDrawn="1"/>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ight Triangle 32">
                <a:extLst>
                  <a:ext uri="{FF2B5EF4-FFF2-40B4-BE49-F238E27FC236}">
                    <a16:creationId xmlns:a16="http://schemas.microsoft.com/office/drawing/2014/main" id="{989D6FF3-3A2A-4542-B4A1-4537CA19A3FC}"/>
                  </a:ext>
                </a:extLst>
              </p:cNvPr>
              <p:cNvSpPr/>
              <p:nvPr userDrawn="1"/>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109862074"/>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3F84F7-0FE8-4B12-A6F2-000AA90B8A0A}"/>
              </a:ext>
            </a:extLst>
          </p:cNvPr>
          <p:cNvSpPr>
            <a:spLocks noGrp="1"/>
          </p:cNvSpPr>
          <p:nvPr>
            <p:ph type="title" orient="vert"/>
          </p:nvPr>
        </p:nvSpPr>
        <p:spPr>
          <a:xfrm>
            <a:off x="8724900" y="657657"/>
            <a:ext cx="2628900" cy="5519305"/>
          </a:xfrm>
        </p:spPr>
        <p:txBody>
          <a:bodyPr vert="eaVert">
            <a:normAutofit/>
          </a:bodyPr>
          <a:lstStyle>
            <a:lvl1pPr algn="l"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63B5BD65-A7AB-4BED-8598-F96F8FD5C910}"/>
              </a:ext>
            </a:extLst>
          </p:cNvPr>
          <p:cNvSpPr>
            <a:spLocks noGrp="1"/>
          </p:cNvSpPr>
          <p:nvPr>
            <p:ph type="body" orient="vert" idx="1"/>
          </p:nvPr>
        </p:nvSpPr>
        <p:spPr>
          <a:xfrm>
            <a:off x="838200" y="657657"/>
            <a:ext cx="7734300" cy="5519306"/>
          </a:xfrm>
        </p:spPr>
        <p:txBody>
          <a:bodyPr vert="eaVert"/>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E4B2F836-CA9F-4A9D-8190-5E1A5BEE3E45}"/>
              </a:ext>
            </a:extLst>
          </p:cNvPr>
          <p:cNvSpPr>
            <a:spLocks noGrp="1"/>
          </p:cNvSpPr>
          <p:nvPr>
            <p:ph type="dt" sz="half" idx="10"/>
          </p:nvPr>
        </p:nvSpPr>
        <p:spPr/>
        <p:txBody>
          <a:bodyPr/>
          <a:lstStyle/>
          <a:p>
            <a:fld id="{9888F7D8-5982-424E-BE65-3DF76EFB893C}" type="datetimeFigureOut">
              <a:rPr lang="en-US" smtClean="0"/>
              <a:t>7/8/2026</a:t>
            </a:fld>
            <a:endParaRPr lang="en-US"/>
          </a:p>
        </p:txBody>
      </p:sp>
      <p:sp>
        <p:nvSpPr>
          <p:cNvPr id="5" name="Footer Placeholder 4">
            <a:extLst>
              <a:ext uri="{FF2B5EF4-FFF2-40B4-BE49-F238E27FC236}">
                <a16:creationId xmlns:a16="http://schemas.microsoft.com/office/drawing/2014/main" id="{CC03D8D9-8F50-4477-8E44-957F0AF618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51C1C1-49C8-40E0-9CAE-CFD3F03C0632}"/>
              </a:ext>
            </a:extLst>
          </p:cNvPr>
          <p:cNvSpPr>
            <a:spLocks noGrp="1"/>
          </p:cNvSpPr>
          <p:nvPr>
            <p:ph type="sldNum" sz="quarter" idx="12"/>
          </p:nvPr>
        </p:nvSpPr>
        <p:spPr/>
        <p:txBody>
          <a:bodyPr/>
          <a:lstStyle>
            <a:lvl1pPr>
              <a:defRPr>
                <a:solidFill>
                  <a:srgbClr val="D59F0F"/>
                </a:solidFill>
              </a:defRPr>
            </a:lvl1pPr>
          </a:lstStyle>
          <a:p>
            <a:fld id="{FB7394B8-F29B-4F3B-8660-2502D5210F5C}" type="slidenum">
              <a:rPr lang="en-US" smtClean="0"/>
              <a:pPr/>
              <a:t>‹#›</a:t>
            </a:fld>
            <a:endParaRPr lang="en-US" dirty="0"/>
          </a:p>
        </p:txBody>
      </p:sp>
      <p:grpSp>
        <p:nvGrpSpPr>
          <p:cNvPr id="15" name="Group 14">
            <a:extLst>
              <a:ext uri="{FF2B5EF4-FFF2-40B4-BE49-F238E27FC236}">
                <a16:creationId xmlns:a16="http://schemas.microsoft.com/office/drawing/2014/main" id="{8AA4A0D1-F1A3-4A10-BC79-87064219D987}"/>
              </a:ext>
            </a:extLst>
          </p:cNvPr>
          <p:cNvGrpSpPr/>
          <p:nvPr userDrawn="1"/>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6" name="Rectangle 15">
              <a:extLst>
                <a:ext uri="{FF2B5EF4-FFF2-40B4-BE49-F238E27FC236}">
                  <a16:creationId xmlns:a16="http://schemas.microsoft.com/office/drawing/2014/main" id="{C8B30CD7-C0DE-42DF-A65A-6C3446A67F3E}"/>
                </a:ext>
              </a:extLst>
            </p:cNvPr>
            <p:cNvSpPr/>
            <p:nvPr userDrawn="1"/>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a:extLst>
                <a:ext uri="{FF2B5EF4-FFF2-40B4-BE49-F238E27FC236}">
                  <a16:creationId xmlns:a16="http://schemas.microsoft.com/office/drawing/2014/main" id="{D019D2CE-FF82-4C55-9514-BA102DF7BF8B}"/>
                </a:ext>
              </a:extLst>
            </p:cNvPr>
            <p:cNvSpPr/>
            <p:nvPr userDrawn="1"/>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FE150541-E16C-422C-B5BF-582C3F2D2A03}"/>
                </a:ext>
              </a:extLst>
            </p:cNvPr>
            <p:cNvSpPr/>
            <p:nvPr userDrawn="1"/>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ight Triangle 18">
              <a:extLst>
                <a:ext uri="{FF2B5EF4-FFF2-40B4-BE49-F238E27FC236}">
                  <a16:creationId xmlns:a16="http://schemas.microsoft.com/office/drawing/2014/main" id="{502C0BC5-A504-4882-894A-C6F5644BF79E}"/>
                </a:ext>
              </a:extLst>
            </p:cNvPr>
            <p:cNvSpPr/>
            <p:nvPr userDrawn="1"/>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7" name="Picture 26">
            <a:extLst>
              <a:ext uri="{FF2B5EF4-FFF2-40B4-BE49-F238E27FC236}">
                <a16:creationId xmlns:a16="http://schemas.microsoft.com/office/drawing/2014/main" id="{007D5F66-8183-41C0-A689-BA9B564B310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grpSp>
        <p:nvGrpSpPr>
          <p:cNvPr id="29" name="Group 28">
            <a:extLst>
              <a:ext uri="{FF2B5EF4-FFF2-40B4-BE49-F238E27FC236}">
                <a16:creationId xmlns:a16="http://schemas.microsoft.com/office/drawing/2014/main" id="{60130919-8A3A-4127-9CC3-F83D353148AF}"/>
              </a:ext>
            </a:extLst>
          </p:cNvPr>
          <p:cNvGrpSpPr/>
          <p:nvPr userDrawn="1"/>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0" name="Group 29">
              <a:extLst>
                <a:ext uri="{FF2B5EF4-FFF2-40B4-BE49-F238E27FC236}">
                  <a16:creationId xmlns:a16="http://schemas.microsoft.com/office/drawing/2014/main" id="{FD55FBDA-B81D-47F8-8664-D5F7FB4599DE}"/>
                </a:ext>
              </a:extLst>
            </p:cNvPr>
            <p:cNvGrpSpPr/>
            <p:nvPr userDrawn="1"/>
          </p:nvGrpSpPr>
          <p:grpSpPr>
            <a:xfrm>
              <a:off x="-1" y="0"/>
              <a:ext cx="10351309" cy="226427"/>
              <a:chOff x="-1" y="0"/>
              <a:chExt cx="10555212" cy="226427"/>
            </a:xfrm>
          </p:grpSpPr>
          <p:sp>
            <p:nvSpPr>
              <p:cNvPr id="34" name="Rectangle 33">
                <a:extLst>
                  <a:ext uri="{FF2B5EF4-FFF2-40B4-BE49-F238E27FC236}">
                    <a16:creationId xmlns:a16="http://schemas.microsoft.com/office/drawing/2014/main" id="{C768D8DA-99D4-46F7-8F44-05D546906ACC}"/>
                  </a:ext>
                </a:extLst>
              </p:cNvPr>
              <p:cNvSpPr/>
              <p:nvPr userDrawn="1"/>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Triangle 34">
                <a:extLst>
                  <a:ext uri="{FF2B5EF4-FFF2-40B4-BE49-F238E27FC236}">
                    <a16:creationId xmlns:a16="http://schemas.microsoft.com/office/drawing/2014/main" id="{3AB2B41E-8920-490F-88F1-99F3F5B3FE18}"/>
                  </a:ext>
                </a:extLst>
              </p:cNvPr>
              <p:cNvSpPr/>
              <p:nvPr userDrawn="1"/>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9558D475-2C91-4734-AD8D-73EC45892F10}"/>
                </a:ext>
              </a:extLst>
            </p:cNvPr>
            <p:cNvGrpSpPr/>
            <p:nvPr userDrawn="1"/>
          </p:nvGrpSpPr>
          <p:grpSpPr>
            <a:xfrm>
              <a:off x="-1" y="258954"/>
              <a:ext cx="10699750" cy="118872"/>
              <a:chOff x="-1" y="258954"/>
              <a:chExt cx="10699750" cy="118872"/>
            </a:xfrm>
          </p:grpSpPr>
          <p:sp>
            <p:nvSpPr>
              <p:cNvPr id="32" name="Rectangle 31">
                <a:extLst>
                  <a:ext uri="{FF2B5EF4-FFF2-40B4-BE49-F238E27FC236}">
                    <a16:creationId xmlns:a16="http://schemas.microsoft.com/office/drawing/2014/main" id="{AD1DE10B-6880-4B52-9009-EA673FFF90B1}"/>
                  </a:ext>
                </a:extLst>
              </p:cNvPr>
              <p:cNvSpPr/>
              <p:nvPr userDrawn="1"/>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ight Triangle 32">
                <a:extLst>
                  <a:ext uri="{FF2B5EF4-FFF2-40B4-BE49-F238E27FC236}">
                    <a16:creationId xmlns:a16="http://schemas.microsoft.com/office/drawing/2014/main" id="{F0EA8993-C671-4CE1-882E-CF7B6891CA72}"/>
                  </a:ext>
                </a:extLst>
              </p:cNvPr>
              <p:cNvSpPr/>
              <p:nvPr userDrawn="1"/>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21232651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6" name="Slide Number Placeholder 5"/>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40162715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60322931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6" name="Picture 2" descr="T:\ShutterStock Photos\Computers and Devices\front view close up mouse and keyboard_95306116.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t="29594"/>
          <a:stretch>
            <a:fillRect/>
          </a:stretch>
        </p:blipFill>
        <p:spPr bwMode="auto">
          <a:xfrm>
            <a:off x="-116153" y="1426973"/>
            <a:ext cx="12424305" cy="54405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0748" y="419119"/>
            <a:ext cx="2630502" cy="588733"/>
          </a:xfrm>
          <a:prstGeom prst="rect">
            <a:avLst/>
          </a:prstGeom>
        </p:spPr>
      </p:pic>
      <p:sp>
        <p:nvSpPr>
          <p:cNvPr id="10" name="TextBox 9"/>
          <p:cNvSpPr txBox="1"/>
          <p:nvPr/>
        </p:nvSpPr>
        <p:spPr>
          <a:xfrm>
            <a:off x="-116153" y="6498400"/>
            <a:ext cx="2899813" cy="300082"/>
          </a:xfrm>
          <a:prstGeom prst="rect">
            <a:avLst/>
          </a:prstGeom>
          <a:noFill/>
        </p:spPr>
        <p:txBody>
          <a:bodyPr wrap="square" rtlCol="0">
            <a:spAutoFit/>
          </a:bodyPr>
          <a:lstStyle/>
          <a:p>
            <a:pPr algn="ctr"/>
            <a:r>
              <a:rPr lang="en-US" sz="1350" b="1" dirty="0">
                <a:solidFill>
                  <a:schemeClr val="bg1"/>
                </a:solidFill>
                <a:latin typeface="Verdana" panose="020B0604030504040204" pitchFamily="34" charset="0"/>
                <a:ea typeface="Verdana" panose="020B0604030504040204" pitchFamily="34" charset="0"/>
                <a:cs typeface="Verdana" panose="020B0604030504040204" pitchFamily="34" charset="0"/>
              </a:rPr>
              <a:t>www.revenue.pa.gov</a:t>
            </a:r>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9" name="Picture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019642" y="6504467"/>
            <a:ext cx="332303" cy="332303"/>
          </a:xfrm>
          <a:prstGeom prst="rect">
            <a:avLst/>
          </a:prstGeom>
        </p:spPr>
      </p:pic>
      <p:pic>
        <p:nvPicPr>
          <p:cNvPr id="14" name="Pictur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351945" y="6473685"/>
            <a:ext cx="393869" cy="393869"/>
          </a:xfrm>
          <a:prstGeom prst="rect">
            <a:avLst/>
          </a:prstGeom>
        </p:spPr>
      </p:pic>
      <p:pic>
        <p:nvPicPr>
          <p:cNvPr id="15" name="Picture 14">
            <a:extLst>
              <a:ext uri="{FF2B5EF4-FFF2-40B4-BE49-F238E27FC236}">
                <a16:creationId xmlns:a16="http://schemas.microsoft.com/office/drawing/2014/main" id="{718DC928-D6CE-4A95-872D-035D6C552C2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745814" y="6531053"/>
            <a:ext cx="295275" cy="295274"/>
          </a:xfrm>
          <a:prstGeom prst="rect">
            <a:avLst/>
          </a:prstGeom>
        </p:spPr>
      </p:pic>
      <p:sp>
        <p:nvSpPr>
          <p:cNvPr id="18" name="Title 1"/>
          <p:cNvSpPr>
            <a:spLocks noGrp="1"/>
          </p:cNvSpPr>
          <p:nvPr>
            <p:ph type="ctrTitle"/>
          </p:nvPr>
        </p:nvSpPr>
        <p:spPr>
          <a:xfrm>
            <a:off x="2209799" y="1426973"/>
            <a:ext cx="7772400" cy="1635092"/>
          </a:xfrm>
          <a:solidFill>
            <a:srgbClr val="002060"/>
          </a:solidFill>
          <a:ln w="76200">
            <a:miter lim="800000"/>
            <a:headEnd/>
            <a:tailEnd/>
          </a:ln>
          <a:effectLst>
            <a:glow rad="228600">
              <a:schemeClr val="accent1">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lIns="91440" tIns="0" rIns="91440" bIns="45720" rtlCol="0" anchor="ctr">
            <a:noAutofit/>
          </a:bodyPr>
          <a:lstStyle>
            <a:lvl1pPr algn="ctr">
              <a:defRPr sz="3600"/>
            </a:lvl1pPr>
          </a:lstStyle>
          <a:p>
            <a:pPr>
              <a:defRPr/>
            </a:pPr>
            <a:endParaRPr lang="en-US"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Tree>
    <p:custDataLst>
      <p:tags r:id="rId1"/>
    </p:custDataLst>
    <p:extLst>
      <p:ext uri="{BB962C8B-B14F-4D97-AF65-F5344CB8AC3E}">
        <p14:creationId xmlns:p14="http://schemas.microsoft.com/office/powerpoint/2010/main" val="24459006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54791"/>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4006086-40DF-4DD5-A098-AEEC44E0CCA6}" type="datetime1">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20204" y="346332"/>
            <a:ext cx="1886572" cy="443330"/>
          </a:xfrm>
          <a:prstGeom prst="rect">
            <a:avLst/>
          </a:prstGeom>
        </p:spPr>
      </p:pic>
    </p:spTree>
    <p:custDataLst>
      <p:tags r:id="rId1"/>
    </p:custDataLst>
    <p:extLst>
      <p:ext uri="{BB962C8B-B14F-4D97-AF65-F5344CB8AC3E}">
        <p14:creationId xmlns:p14="http://schemas.microsoft.com/office/powerpoint/2010/main" val="23097212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defRPr sz="405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1AF9E3B-6752-4749-A5E9-FBB668169162}" type="datetime1">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16304932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Content">
    <p:bg>
      <p:bgPr>
        <a:gradFill rotWithShape="1">
          <a:gsLst>
            <a:gs pos="0">
              <a:srgbClr val="7E9EDD"/>
            </a:gs>
            <a:gs pos="73000">
              <a:schemeClr val="bg2">
                <a:tint val="98000"/>
                <a:satMod val="130000"/>
                <a:shade val="90000"/>
                <a:lumMod val="103000"/>
              </a:schemeClr>
            </a:gs>
            <a:gs pos="100000">
              <a:schemeClr val="bg2">
                <a:shade val="63000"/>
                <a:satMod val="120000"/>
              </a:schemeClr>
            </a:gs>
          </a:gsLst>
          <a:lin ang="5400000" scaled="0"/>
        </a:gradFill>
        <a:effectLst/>
      </p:bgPr>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154820308"/>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386F40-B049-466F-A1F0-BE9AB0FB9CFD}" type="datetime1">
              <a:rPr lang="en-US" smtClean="0"/>
              <a:t>7/8/2026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9" name="Slide Number Placeholder 8"/>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39835156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199" y="501650"/>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ACC9EB30-2BBF-45BD-94D9-FF98B994F1E2}" type="datetime1">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5" name="Slide Number Placeholder 4"/>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1679128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4" name="Picture 3">
            <a:extLst>
              <a:ext uri="{FF2B5EF4-FFF2-40B4-BE49-F238E27FC236}">
                <a16:creationId xmlns:a16="http://schemas.microsoft.com/office/drawing/2014/main" id="{13B89152-27BA-46C5-9B30-F199F52D31AF}"/>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custDataLst>
      <p:tags r:id="rId1"/>
    </p:custDataLst>
    <p:extLst>
      <p:ext uri="{BB962C8B-B14F-4D97-AF65-F5344CB8AC3E}">
        <p14:creationId xmlns:p14="http://schemas.microsoft.com/office/powerpoint/2010/main" val="4191547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defRPr sz="405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5001786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sz="2100">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8D45DFD-4F1B-4851-A091-C5BD9E52352A}" type="datetime1">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Slide Number Placeholder 6"/>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75081772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atin typeface="Verdana" panose="020B0604030504040204" pitchFamily="34" charset="0"/>
                <a:ea typeface="Verdana" panose="020B0604030504040204" pitchFamily="34" charset="0"/>
                <a:cs typeface="Verdana" panose="020B060403050404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EA267FC-33C1-4E75-96BE-B0C719E22C7F}" type="datetime1">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extLst>
      <p:ext uri="{BB962C8B-B14F-4D97-AF65-F5344CB8AC3E}">
        <p14:creationId xmlns:p14="http://schemas.microsoft.com/office/powerpoint/2010/main" val="31887002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592982"/>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63C59DB-4E0F-482C-9ADA-96D9145A7514}" type="datetime1">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9221029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43BC9B-0023-43ED-B7EB-ADFFAC56DC5D}" type="datetime1">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14662682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6" name="Picture 2" descr="T:\ShutterStock Photos\Computers and Devices\front view close up mouse and keyboard_95306116.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t="29594"/>
          <a:stretch>
            <a:fillRect/>
          </a:stretch>
        </p:blipFill>
        <p:spPr bwMode="auto">
          <a:xfrm>
            <a:off x="-116153" y="1426973"/>
            <a:ext cx="12424305" cy="54405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0748" y="419119"/>
            <a:ext cx="2630502" cy="588733"/>
          </a:xfrm>
          <a:prstGeom prst="rect">
            <a:avLst/>
          </a:prstGeom>
        </p:spPr>
      </p:pic>
      <p:sp>
        <p:nvSpPr>
          <p:cNvPr id="10" name="TextBox 9"/>
          <p:cNvSpPr txBox="1"/>
          <p:nvPr/>
        </p:nvSpPr>
        <p:spPr>
          <a:xfrm>
            <a:off x="-116153" y="6498400"/>
            <a:ext cx="2899813" cy="300082"/>
          </a:xfrm>
          <a:prstGeom prst="rect">
            <a:avLst/>
          </a:prstGeom>
          <a:noFill/>
        </p:spPr>
        <p:txBody>
          <a:bodyPr wrap="square" rtlCol="0">
            <a:spAutoFit/>
          </a:bodyPr>
          <a:lstStyle/>
          <a:p>
            <a:pPr algn="ctr"/>
            <a:r>
              <a:rPr lang="en-US" sz="1350" b="1" dirty="0">
                <a:solidFill>
                  <a:schemeClr val="bg1"/>
                </a:solidFill>
                <a:latin typeface="Verdana" panose="020B0604030504040204" pitchFamily="34" charset="0"/>
                <a:ea typeface="Verdana" panose="020B0604030504040204" pitchFamily="34" charset="0"/>
                <a:cs typeface="Verdana" panose="020B0604030504040204" pitchFamily="34" charset="0"/>
              </a:rPr>
              <a:t>www.revenue.pa.gov</a:t>
            </a:r>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019642" y="6504467"/>
            <a:ext cx="332303" cy="332303"/>
          </a:xfrm>
          <a:prstGeom prst="rect">
            <a:avLst/>
          </a:prstGeom>
        </p:spPr>
      </p:pic>
      <p:pic>
        <p:nvPicPr>
          <p:cNvPr id="14" name="Pictur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351945" y="6473685"/>
            <a:ext cx="393869" cy="393869"/>
          </a:xfrm>
          <a:prstGeom prst="rect">
            <a:avLst/>
          </a:prstGeom>
        </p:spPr>
      </p:pic>
      <p:pic>
        <p:nvPicPr>
          <p:cNvPr id="15" name="Picture 14">
            <a:extLst>
              <a:ext uri="{FF2B5EF4-FFF2-40B4-BE49-F238E27FC236}">
                <a16:creationId xmlns:a16="http://schemas.microsoft.com/office/drawing/2014/main" id="{718DC928-D6CE-4A95-872D-035D6C552C2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745814" y="6531053"/>
            <a:ext cx="295275" cy="295274"/>
          </a:xfrm>
          <a:prstGeom prst="rect">
            <a:avLst/>
          </a:prstGeom>
        </p:spPr>
      </p:pic>
      <p:sp>
        <p:nvSpPr>
          <p:cNvPr id="18" name="Title 1"/>
          <p:cNvSpPr>
            <a:spLocks noGrp="1"/>
          </p:cNvSpPr>
          <p:nvPr>
            <p:ph type="ctrTitle"/>
          </p:nvPr>
        </p:nvSpPr>
        <p:spPr>
          <a:xfrm>
            <a:off x="2209799" y="1426973"/>
            <a:ext cx="7772400" cy="1635092"/>
          </a:xfrm>
          <a:solidFill>
            <a:srgbClr val="002060"/>
          </a:solidFill>
          <a:ln w="76200">
            <a:miter lim="800000"/>
            <a:headEnd/>
            <a:tailEnd/>
          </a:ln>
          <a:effectLst>
            <a:glow rad="228600">
              <a:schemeClr val="accent1">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lIns="91440" tIns="0" rIns="91440" bIns="45720" rtlCol="0" anchor="ctr">
            <a:noAutofit/>
          </a:bodyPr>
          <a:lstStyle>
            <a:lvl1pPr algn="ctr">
              <a:defRPr sz="3600"/>
            </a:lvl1pPr>
          </a:lstStyle>
          <a:p>
            <a:pPr>
              <a:defRPr/>
            </a:pPr>
            <a:endParaRPr lang="en-US"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Tree>
    <p:custDataLst>
      <p:tags r:id="rId1"/>
    </p:custDataLst>
    <p:extLst>
      <p:ext uri="{BB962C8B-B14F-4D97-AF65-F5344CB8AC3E}">
        <p14:creationId xmlns:p14="http://schemas.microsoft.com/office/powerpoint/2010/main" val="39800388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54791"/>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A88290-7DE1-4C83-9634-3AEBD6050B81}" type="datetime1">
              <a:rPr lang="en-US" smtClean="0"/>
              <a:t>7/8/2026</a:t>
            </a:fld>
            <a:endParaRPr lang="en-US"/>
          </a:p>
        </p:txBody>
      </p:sp>
      <p:sp>
        <p:nvSpPr>
          <p:cNvPr id="5" name="Footer Placeholder 4"/>
          <p:cNvSpPr>
            <a:spLocks noGrp="1"/>
          </p:cNvSpPr>
          <p:nvPr>
            <p:ph type="ftr" sz="quarter" idx="11"/>
          </p:nvPr>
        </p:nvSpPr>
        <p:spPr/>
        <p:txBody>
          <a:bodyPr/>
          <a:lstStyle/>
          <a:p>
            <a:r>
              <a:rPr lang="en-US"/>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20204" y="346332"/>
            <a:ext cx="1886572" cy="443330"/>
          </a:xfrm>
          <a:prstGeom prst="rect">
            <a:avLst/>
          </a:prstGeom>
        </p:spPr>
      </p:pic>
    </p:spTree>
    <p:custDataLst>
      <p:tags r:id="rId1"/>
    </p:custDataLst>
    <p:extLst>
      <p:ext uri="{BB962C8B-B14F-4D97-AF65-F5344CB8AC3E}">
        <p14:creationId xmlns:p14="http://schemas.microsoft.com/office/powerpoint/2010/main" val="21834133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defRPr sz="405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F907872-DA22-4839-8211-AC1475A52A68}" type="datetime1">
              <a:rPr lang="en-US" smtClean="0"/>
              <a:t>7/8/2026</a:t>
            </a:fld>
            <a:endParaRPr lang="en-US"/>
          </a:p>
        </p:txBody>
      </p:sp>
      <p:sp>
        <p:nvSpPr>
          <p:cNvPr id="5" name="Footer Placeholder 4"/>
          <p:cNvSpPr>
            <a:spLocks noGrp="1"/>
          </p:cNvSpPr>
          <p:nvPr>
            <p:ph type="ftr" sz="quarter" idx="11"/>
          </p:nvPr>
        </p:nvSpPr>
        <p:spPr/>
        <p:txBody>
          <a:bodyPr/>
          <a:lstStyle/>
          <a:p>
            <a:r>
              <a:rPr lang="en-US"/>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270231946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13169"/>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497E374-55E8-4D89-9B6E-D414ACF2C4FA}" type="datetime1">
              <a:rPr lang="en-US" smtClean="0"/>
              <a:t>7/8/2026</a:t>
            </a:fld>
            <a:endParaRPr lang="en-US"/>
          </a:p>
        </p:txBody>
      </p:sp>
      <p:sp>
        <p:nvSpPr>
          <p:cNvPr id="6" name="Footer Placeholder 5"/>
          <p:cNvSpPr>
            <a:spLocks noGrp="1"/>
          </p:cNvSpPr>
          <p:nvPr>
            <p:ph type="ftr" sz="quarter" idx="11"/>
          </p:nvPr>
        </p:nvSpPr>
        <p:spPr/>
        <p:txBody>
          <a:bodyPr/>
          <a:lstStyle/>
          <a:p>
            <a:r>
              <a:rPr lang="en-US"/>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310347787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2E90A7-3BAF-405E-8F5A-3D7F6FD27920}" type="datetime1">
              <a:rPr lang="en-US" smtClean="0"/>
              <a:t>7/8/2026</a:t>
            </a:fld>
            <a:endParaRPr lang="en-US"/>
          </a:p>
        </p:txBody>
      </p:sp>
      <p:sp>
        <p:nvSpPr>
          <p:cNvPr id="8" name="Footer Placeholder 7"/>
          <p:cNvSpPr>
            <a:spLocks noGrp="1"/>
          </p:cNvSpPr>
          <p:nvPr>
            <p:ph type="ftr" sz="quarter" idx="11"/>
          </p:nvPr>
        </p:nvSpPr>
        <p:spPr/>
        <p:txBody>
          <a:bodyPr/>
          <a:lstStyle/>
          <a:p>
            <a:r>
              <a:rPr lang="en-US"/>
              <a:t>PAGE #</a:t>
            </a:r>
          </a:p>
        </p:txBody>
      </p:sp>
      <p:sp>
        <p:nvSpPr>
          <p:cNvPr id="12"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9" name="Slide Number Placeholder 8"/>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159612154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199" y="501650"/>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E54281BF-2C15-4479-8C40-D60CB3F41709}" type="datetime1">
              <a:rPr lang="en-US" smtClean="0"/>
              <a:t>7/8/2026</a:t>
            </a:fld>
            <a:endParaRPr lang="en-US"/>
          </a:p>
        </p:txBody>
      </p:sp>
      <p:sp>
        <p:nvSpPr>
          <p:cNvPr id="4" name="Footer Placeholder 3"/>
          <p:cNvSpPr>
            <a:spLocks noGrp="1"/>
          </p:cNvSpPr>
          <p:nvPr>
            <p:ph type="ftr" sz="quarter" idx="11"/>
          </p:nvPr>
        </p:nvSpPr>
        <p:spPr/>
        <p:txBody>
          <a:bodyPr/>
          <a:lstStyle/>
          <a:p>
            <a:r>
              <a:rPr lang="en-US"/>
              <a:t>PAGE #</a:t>
            </a:r>
          </a:p>
        </p:txBody>
      </p:sp>
      <p:sp>
        <p:nvSpPr>
          <p:cNvPr id="8"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Slide Number Placeholder 4"/>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1069473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276623213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C71C45-2634-4CEE-9B94-55CC8FAA88DB}" type="datetime1">
              <a:rPr lang="en-US" smtClean="0"/>
              <a:t>7/8/2026</a:t>
            </a:fld>
            <a:endParaRPr lang="en-US"/>
          </a:p>
        </p:txBody>
      </p:sp>
      <p:sp>
        <p:nvSpPr>
          <p:cNvPr id="3" name="Footer Placeholder 2"/>
          <p:cNvSpPr>
            <a:spLocks noGrp="1"/>
          </p:cNvSpPr>
          <p:nvPr>
            <p:ph type="ftr" sz="quarter" idx="11"/>
          </p:nvPr>
        </p:nvSpPr>
        <p:spPr/>
        <p:txBody>
          <a:bodyPr/>
          <a:lstStyle/>
          <a:p>
            <a:r>
              <a:rPr lang="en-US"/>
              <a:t>PAGE #</a:t>
            </a:r>
          </a:p>
        </p:txBody>
      </p:sp>
      <p:sp>
        <p:nvSpPr>
          <p:cNvPr id="7"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
        <p:nvSpPr>
          <p:cNvPr id="4" name="Slide Number Placeholder 3"/>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233058424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sz="2100">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381E3A6-8624-4338-97D9-3AFA986813A5}" type="datetime1">
              <a:rPr lang="en-US" smtClean="0"/>
              <a:t>7/8/2026</a:t>
            </a:fld>
            <a:endParaRPr lang="en-US"/>
          </a:p>
        </p:txBody>
      </p:sp>
      <p:sp>
        <p:nvSpPr>
          <p:cNvPr id="6" name="Footer Placeholder 5"/>
          <p:cNvSpPr>
            <a:spLocks noGrp="1"/>
          </p:cNvSpPr>
          <p:nvPr>
            <p:ph type="ftr" sz="quarter" idx="11"/>
          </p:nvPr>
        </p:nvSpPr>
        <p:spPr/>
        <p:txBody>
          <a:bodyPr/>
          <a:lstStyle/>
          <a:p>
            <a:r>
              <a:rPr lang="en-US"/>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Slide Number Placeholder 6"/>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19298108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atin typeface="Verdana" panose="020B0604030504040204" pitchFamily="34" charset="0"/>
                <a:ea typeface="Verdana" panose="020B0604030504040204" pitchFamily="34" charset="0"/>
                <a:cs typeface="Verdana" panose="020B060403050404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BDC05CF-6355-49D4-832D-589D61B77D6B}" type="datetime1">
              <a:rPr lang="en-US" smtClean="0"/>
              <a:t>7/8/2026</a:t>
            </a:fld>
            <a:endParaRPr lang="en-US"/>
          </a:p>
        </p:txBody>
      </p:sp>
      <p:sp>
        <p:nvSpPr>
          <p:cNvPr id="6" name="Footer Placeholder 5"/>
          <p:cNvSpPr>
            <a:spLocks noGrp="1"/>
          </p:cNvSpPr>
          <p:nvPr>
            <p:ph type="ftr" sz="quarter" idx="11"/>
          </p:nvPr>
        </p:nvSpPr>
        <p:spPr/>
        <p:txBody>
          <a:bodyPr/>
          <a:lstStyle/>
          <a:p>
            <a:r>
              <a:rPr lang="en-US"/>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extLst>
      <p:ext uri="{BB962C8B-B14F-4D97-AF65-F5344CB8AC3E}">
        <p14:creationId xmlns:p14="http://schemas.microsoft.com/office/powerpoint/2010/main" val="193399996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592982"/>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D80EF2-DAEA-441E-9F94-071A9BE1EFC7}" type="datetime1">
              <a:rPr lang="en-US" smtClean="0"/>
              <a:t>7/8/2026</a:t>
            </a:fld>
            <a:endParaRPr lang="en-US"/>
          </a:p>
        </p:txBody>
      </p:sp>
      <p:sp>
        <p:nvSpPr>
          <p:cNvPr id="5" name="Footer Placeholder 4"/>
          <p:cNvSpPr>
            <a:spLocks noGrp="1"/>
          </p:cNvSpPr>
          <p:nvPr>
            <p:ph type="ftr" sz="quarter" idx="11"/>
          </p:nvPr>
        </p:nvSpPr>
        <p:spPr/>
        <p:txBody>
          <a:bodyPr/>
          <a:lstStyle/>
          <a:p>
            <a:r>
              <a:rPr lang="en-US"/>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2302359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463C8F-9F93-453E-A28C-39010ACE5FCD}" type="datetime1">
              <a:rPr lang="en-US" smtClean="0"/>
              <a:t>7/8/2026</a:t>
            </a:fld>
            <a:endParaRPr lang="en-US"/>
          </a:p>
        </p:txBody>
      </p:sp>
      <p:sp>
        <p:nvSpPr>
          <p:cNvPr id="5" name="Footer Placeholder 4"/>
          <p:cNvSpPr>
            <a:spLocks noGrp="1"/>
          </p:cNvSpPr>
          <p:nvPr>
            <p:ph type="ftr" sz="quarter" idx="11"/>
          </p:nvPr>
        </p:nvSpPr>
        <p:spPr/>
        <p:txBody>
          <a:bodyPr/>
          <a:lstStyle/>
          <a:p>
            <a:r>
              <a:rPr lang="en-US"/>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366586362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6" name="Picture 2" descr="T:\ShutterStock Photos\Computers and Devices\front view close up mouse and keyboard_95306116.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t="29594"/>
          <a:stretch>
            <a:fillRect/>
          </a:stretch>
        </p:blipFill>
        <p:spPr bwMode="auto">
          <a:xfrm>
            <a:off x="-116153" y="1426973"/>
            <a:ext cx="12424305" cy="54405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780748" y="419119"/>
            <a:ext cx="2630502" cy="588733"/>
          </a:xfrm>
          <a:prstGeom prst="rect">
            <a:avLst/>
          </a:prstGeom>
        </p:spPr>
      </p:pic>
      <p:sp>
        <p:nvSpPr>
          <p:cNvPr id="10" name="TextBox 9"/>
          <p:cNvSpPr txBox="1"/>
          <p:nvPr/>
        </p:nvSpPr>
        <p:spPr>
          <a:xfrm>
            <a:off x="-116153" y="6498400"/>
            <a:ext cx="2899813" cy="300082"/>
          </a:xfrm>
          <a:prstGeom prst="rect">
            <a:avLst/>
          </a:prstGeom>
          <a:noFill/>
        </p:spPr>
        <p:txBody>
          <a:bodyPr wrap="square" rtlCol="0">
            <a:spAutoFit/>
          </a:bodyPr>
          <a:lstStyle/>
          <a:p>
            <a:pPr algn="ctr"/>
            <a:r>
              <a:rPr lang="en-US" sz="1350" b="1" dirty="0">
                <a:solidFill>
                  <a:schemeClr val="bg1"/>
                </a:solidFill>
                <a:latin typeface="Verdana" panose="020B0604030504040204" pitchFamily="34" charset="0"/>
                <a:ea typeface="Verdana" panose="020B0604030504040204" pitchFamily="34" charset="0"/>
                <a:cs typeface="Verdana" panose="020B0604030504040204" pitchFamily="34" charset="0"/>
              </a:rPr>
              <a:t>www.revenue.pa.gov</a:t>
            </a:r>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9" name="Picture 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019642" y="6504467"/>
            <a:ext cx="332303" cy="332303"/>
          </a:xfrm>
          <a:prstGeom prst="rect">
            <a:avLst/>
          </a:prstGeom>
        </p:spPr>
      </p:pic>
      <p:pic>
        <p:nvPicPr>
          <p:cNvPr id="14" name="Picture 13"/>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351945" y="6473685"/>
            <a:ext cx="393869" cy="393869"/>
          </a:xfrm>
          <a:prstGeom prst="rect">
            <a:avLst/>
          </a:prstGeom>
        </p:spPr>
      </p:pic>
      <p:pic>
        <p:nvPicPr>
          <p:cNvPr id="15" name="Picture 14">
            <a:extLst>
              <a:ext uri="{FF2B5EF4-FFF2-40B4-BE49-F238E27FC236}">
                <a16:creationId xmlns:a16="http://schemas.microsoft.com/office/drawing/2014/main" id="{718DC928-D6CE-4A95-872D-035D6C552C2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1745814" y="6531053"/>
            <a:ext cx="295275" cy="295274"/>
          </a:xfrm>
          <a:prstGeom prst="rect">
            <a:avLst/>
          </a:prstGeom>
        </p:spPr>
      </p:pic>
      <p:sp>
        <p:nvSpPr>
          <p:cNvPr id="18" name="Title 1"/>
          <p:cNvSpPr>
            <a:spLocks noGrp="1"/>
          </p:cNvSpPr>
          <p:nvPr>
            <p:ph type="ctrTitle"/>
          </p:nvPr>
        </p:nvSpPr>
        <p:spPr>
          <a:xfrm>
            <a:off x="2209799" y="1426973"/>
            <a:ext cx="7772400" cy="1635092"/>
          </a:xfrm>
          <a:solidFill>
            <a:srgbClr val="002060"/>
          </a:solidFill>
          <a:ln w="76200">
            <a:miter lim="800000"/>
            <a:headEnd/>
            <a:tailEnd/>
          </a:ln>
          <a:effectLst>
            <a:glow rad="228600">
              <a:schemeClr val="accent1">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lIns="91440" tIns="0" rIns="91440" bIns="45720" rtlCol="0" anchor="ctr">
            <a:noAutofit/>
          </a:bodyPr>
          <a:lstStyle>
            <a:lvl1pPr algn="ctr">
              <a:defRPr sz="3600"/>
            </a:lvl1pPr>
          </a:lstStyle>
          <a:p>
            <a:pPr>
              <a:defRPr/>
            </a:pPr>
            <a:endParaRPr lang="en-US"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spTree>
    <p:custDataLst>
      <p:tags r:id="rId1"/>
    </p:custDataLst>
    <p:extLst>
      <p:ext uri="{BB962C8B-B14F-4D97-AF65-F5344CB8AC3E}">
        <p14:creationId xmlns:p14="http://schemas.microsoft.com/office/powerpoint/2010/main" val="277837996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54791"/>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A88290-7DE1-4C83-9634-3AEBD6050B81}" type="datetime1">
              <a:rPr lang="en-US" smtClean="0"/>
              <a:t>7/8/2026</a:t>
            </a:fld>
            <a:endParaRPr lang="en-US" dirty="0"/>
          </a:p>
        </p:txBody>
      </p:sp>
      <p:sp>
        <p:nvSpPr>
          <p:cNvPr id="5" name="Footer Placeholder 4"/>
          <p:cNvSpPr>
            <a:spLocks noGrp="1"/>
          </p:cNvSpPr>
          <p:nvPr>
            <p:ph type="ftr" sz="quarter" idx="11"/>
          </p:nvPr>
        </p:nvSpPr>
        <p:spPr/>
        <p:txBody>
          <a:bodyPr/>
          <a:lstStyle/>
          <a:p>
            <a:r>
              <a:rPr lang="en-US" dirty="0"/>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3" name="Picture 12"/>
          <p:cNvPicPr>
            <a:picLocks noChangeAspect="1"/>
          </p:cNvPicPr>
          <p:nvPr userDrawn="1"/>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custDataLst>
      <p:tags r:id="rId1"/>
    </p:custDataLst>
    <p:extLst>
      <p:ext uri="{BB962C8B-B14F-4D97-AF65-F5344CB8AC3E}">
        <p14:creationId xmlns:p14="http://schemas.microsoft.com/office/powerpoint/2010/main" val="424400170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defRPr sz="405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F907872-DA22-4839-8211-AC1475A52A68}" type="datetime1">
              <a:rPr lang="en-US" smtClean="0"/>
              <a:t>7/8/2026</a:t>
            </a:fld>
            <a:endParaRPr lang="en-US" dirty="0"/>
          </a:p>
        </p:txBody>
      </p:sp>
      <p:sp>
        <p:nvSpPr>
          <p:cNvPr id="5" name="Footer Placeholder 4"/>
          <p:cNvSpPr>
            <a:spLocks noGrp="1"/>
          </p:cNvSpPr>
          <p:nvPr>
            <p:ph type="ftr" sz="quarter" idx="11"/>
          </p:nvPr>
        </p:nvSpPr>
        <p:spPr/>
        <p:txBody>
          <a:bodyPr/>
          <a:lstStyle/>
          <a:p>
            <a:r>
              <a:rPr lang="en-US" dirty="0"/>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15851939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13169"/>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497E374-55E8-4D89-9B6E-D414ACF2C4FA}" type="datetime1">
              <a:rPr lang="en-US" smtClean="0"/>
              <a:t>7/8/2026</a:t>
            </a:fld>
            <a:endParaRPr lang="en-US" dirty="0"/>
          </a:p>
        </p:txBody>
      </p:sp>
      <p:sp>
        <p:nvSpPr>
          <p:cNvPr id="6" name="Footer Placeholder 5"/>
          <p:cNvSpPr>
            <a:spLocks noGrp="1"/>
          </p:cNvSpPr>
          <p:nvPr>
            <p:ph type="ftr" sz="quarter" idx="11"/>
          </p:nvPr>
        </p:nvSpPr>
        <p:spPr/>
        <p:txBody>
          <a:bodyPr/>
          <a:lstStyle/>
          <a:p>
            <a:r>
              <a:rPr lang="en-US" dirty="0"/>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20241323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2E90A7-3BAF-405E-8F5A-3D7F6FD27920}" type="datetime1">
              <a:rPr lang="en-US" smtClean="0"/>
              <a:t>7/8/2026</a:t>
            </a:fld>
            <a:endParaRPr lang="en-US" dirty="0"/>
          </a:p>
        </p:txBody>
      </p:sp>
      <p:sp>
        <p:nvSpPr>
          <p:cNvPr id="8" name="Footer Placeholder 7"/>
          <p:cNvSpPr>
            <a:spLocks noGrp="1"/>
          </p:cNvSpPr>
          <p:nvPr>
            <p:ph type="ftr" sz="quarter" idx="11"/>
          </p:nvPr>
        </p:nvSpPr>
        <p:spPr/>
        <p:txBody>
          <a:bodyPr/>
          <a:lstStyle/>
          <a:p>
            <a:r>
              <a:rPr lang="en-US" dirty="0"/>
              <a:t>PAGE #</a:t>
            </a:r>
          </a:p>
        </p:txBody>
      </p:sp>
      <p:sp>
        <p:nvSpPr>
          <p:cNvPr id="12"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9" name="Slide Number Placeholder 8"/>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1238005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F6C58E-81D5-4303-B9FB-0FD42E208255}" type="datetimeFigureOut">
              <a:rPr lang="en-US" smtClean="0"/>
              <a:t>7/8/2026</a:t>
            </a:fld>
            <a:endParaRPr lang="en-US"/>
          </a:p>
        </p:txBody>
      </p:sp>
      <p:sp>
        <p:nvSpPr>
          <p:cNvPr id="8" name="Footer Placeholder 7"/>
          <p:cNvSpPr>
            <a:spLocks noGrp="1"/>
          </p:cNvSpPr>
          <p:nvPr>
            <p:ph type="ftr" sz="quarter" idx="11"/>
          </p:nvPr>
        </p:nvSpPr>
        <p:spPr/>
        <p:txBody>
          <a:bodyPr/>
          <a:lstStyle/>
          <a:p>
            <a:endParaRPr lang="en-US"/>
          </a:p>
        </p:txBody>
      </p:sp>
      <p:sp>
        <p:nvSpPr>
          <p:cNvPr id="12"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9" name="Slide Number Placeholder 8"/>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21610959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199" y="501650"/>
            <a:ext cx="10515600" cy="1325563"/>
          </a:xfrm>
        </p:spPr>
        <p:txBody>
          <a:bodyPr/>
          <a:lstStyle>
            <a:lvl1pPr algn="ct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8"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9" name="Picture 8"/>
          <p:cNvPicPr>
            <a:picLocks noChangeAspect="1"/>
          </p:cNvPicPr>
          <p:nvPr userDrawn="1"/>
        </p:nvPicPr>
        <p:blipFill rotWithShape="1">
          <a:blip r:embed="rId3" cstate="print">
            <a:extLst>
              <a:ext uri="{28A0092B-C50C-407E-A947-70E740481C1C}">
                <a14:useLocalDpi xmlns:a14="http://schemas.microsoft.com/office/drawing/2010/main" val="0"/>
              </a:ext>
            </a:extLst>
          </a:blip>
          <a:srcRect r="70680" b="17640"/>
          <a:stretch/>
        </p:blipFill>
        <p:spPr>
          <a:xfrm>
            <a:off x="11315769" y="108859"/>
            <a:ext cx="333781" cy="220326"/>
          </a:xfrm>
          <a:prstGeom prst="rect">
            <a:avLst/>
          </a:prstGeom>
        </p:spPr>
      </p:pic>
    </p:spTree>
    <p:custDataLst>
      <p:tags r:id="rId1"/>
    </p:custDataLst>
    <p:extLst>
      <p:ext uri="{BB962C8B-B14F-4D97-AF65-F5344CB8AC3E}">
        <p14:creationId xmlns:p14="http://schemas.microsoft.com/office/powerpoint/2010/main" val="206720645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C71C45-2634-4CEE-9B94-55CC8FAA88DB}" type="datetime1">
              <a:rPr lang="en-US" smtClean="0"/>
              <a:t>7/8/2026</a:t>
            </a:fld>
            <a:endParaRPr lang="en-US" dirty="0"/>
          </a:p>
        </p:txBody>
      </p:sp>
      <p:sp>
        <p:nvSpPr>
          <p:cNvPr id="3" name="Footer Placeholder 2"/>
          <p:cNvSpPr>
            <a:spLocks noGrp="1"/>
          </p:cNvSpPr>
          <p:nvPr>
            <p:ph type="ftr" sz="quarter" idx="11"/>
          </p:nvPr>
        </p:nvSpPr>
        <p:spPr/>
        <p:txBody>
          <a:bodyPr/>
          <a:lstStyle/>
          <a:p>
            <a:r>
              <a:rPr lang="en-US" dirty="0"/>
              <a:t>PAGE #</a:t>
            </a:r>
          </a:p>
        </p:txBody>
      </p:sp>
      <p:sp>
        <p:nvSpPr>
          <p:cNvPr id="7"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
        <p:nvSpPr>
          <p:cNvPr id="4" name="Slide Number Placeholder 3"/>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148295352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sz="2100">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381E3A6-8624-4338-97D9-3AFA986813A5}" type="datetime1">
              <a:rPr lang="en-US" smtClean="0"/>
              <a:t>7/8/2026</a:t>
            </a:fld>
            <a:endParaRPr lang="en-US" dirty="0"/>
          </a:p>
        </p:txBody>
      </p:sp>
      <p:sp>
        <p:nvSpPr>
          <p:cNvPr id="6" name="Footer Placeholder 5"/>
          <p:cNvSpPr>
            <a:spLocks noGrp="1"/>
          </p:cNvSpPr>
          <p:nvPr>
            <p:ph type="ftr" sz="quarter" idx="11"/>
          </p:nvPr>
        </p:nvSpPr>
        <p:spPr/>
        <p:txBody>
          <a:bodyPr/>
          <a:lstStyle/>
          <a:p>
            <a:r>
              <a:rPr lang="en-US" dirty="0"/>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Slide Number Placeholder 6"/>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225258680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atin typeface="Verdana" panose="020B0604030504040204" pitchFamily="34" charset="0"/>
                <a:ea typeface="Verdana" panose="020B0604030504040204" pitchFamily="34" charset="0"/>
                <a:cs typeface="Verdana" panose="020B060403050404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BDC05CF-6355-49D4-832D-589D61B77D6B}" type="datetime1">
              <a:rPr lang="en-US" smtClean="0"/>
              <a:t>7/8/2026</a:t>
            </a:fld>
            <a:endParaRPr lang="en-US" dirty="0"/>
          </a:p>
        </p:txBody>
      </p:sp>
      <p:sp>
        <p:nvSpPr>
          <p:cNvPr id="6" name="Footer Placeholder 5"/>
          <p:cNvSpPr>
            <a:spLocks noGrp="1"/>
          </p:cNvSpPr>
          <p:nvPr>
            <p:ph type="ftr" sz="quarter" idx="11"/>
          </p:nvPr>
        </p:nvSpPr>
        <p:spPr/>
        <p:txBody>
          <a:bodyPr/>
          <a:lstStyle/>
          <a:p>
            <a:r>
              <a:rPr lang="en-US" dirty="0"/>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extLst>
      <p:ext uri="{BB962C8B-B14F-4D97-AF65-F5344CB8AC3E}">
        <p14:creationId xmlns:p14="http://schemas.microsoft.com/office/powerpoint/2010/main" val="7441007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592982"/>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D80EF2-DAEA-441E-9F94-071A9BE1EFC7}" type="datetime1">
              <a:rPr lang="en-US" smtClean="0"/>
              <a:t>7/8/2026</a:t>
            </a:fld>
            <a:endParaRPr lang="en-US" dirty="0"/>
          </a:p>
        </p:txBody>
      </p:sp>
      <p:sp>
        <p:nvSpPr>
          <p:cNvPr id="5" name="Footer Placeholder 4"/>
          <p:cNvSpPr>
            <a:spLocks noGrp="1"/>
          </p:cNvSpPr>
          <p:nvPr>
            <p:ph type="ftr" sz="quarter" idx="11"/>
          </p:nvPr>
        </p:nvSpPr>
        <p:spPr/>
        <p:txBody>
          <a:bodyPr/>
          <a:lstStyle/>
          <a:p>
            <a:r>
              <a:rPr lang="en-US" dirty="0"/>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290152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463C8F-9F93-453E-A28C-39010ACE5FCD}" type="datetime1">
              <a:rPr lang="en-US" smtClean="0"/>
              <a:t>7/8/2026</a:t>
            </a:fld>
            <a:endParaRPr lang="en-US" dirty="0"/>
          </a:p>
        </p:txBody>
      </p:sp>
      <p:sp>
        <p:nvSpPr>
          <p:cNvPr id="5" name="Footer Placeholder 4"/>
          <p:cNvSpPr>
            <a:spLocks noGrp="1"/>
          </p:cNvSpPr>
          <p:nvPr>
            <p:ph type="ftr" sz="quarter" idx="11"/>
          </p:nvPr>
        </p:nvSpPr>
        <p:spPr/>
        <p:txBody>
          <a:bodyPr/>
          <a:lstStyle/>
          <a:p>
            <a:r>
              <a:rPr lang="en-US" dirty="0"/>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125777350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userDrawn="1">
  <p:cSld name="2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060F31B-EF8B-4BC1-B16B-9EA2BD66D8B0}" type="datetime1">
              <a:rPr lang="en-US" smtClean="0"/>
              <a:pPr/>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0FFA798-2CB8-4B84-898B-C841E793EB12}" type="slidenum">
              <a:rPr lang="en-US" smtClean="0"/>
              <a:pPr/>
              <a:t>‹#›</a:t>
            </a:fld>
            <a:endParaRPr lang="en-US" dirty="0"/>
          </a:p>
        </p:txBody>
      </p:sp>
      <p:sp>
        <p:nvSpPr>
          <p:cNvPr id="9" name="Picture Placeholder 8"/>
          <p:cNvSpPr>
            <a:spLocks noGrp="1"/>
          </p:cNvSpPr>
          <p:nvPr>
            <p:ph type="pic" sz="quarter" idx="13"/>
          </p:nvPr>
        </p:nvSpPr>
        <p:spPr>
          <a:xfrm>
            <a:off x="0" y="0"/>
            <a:ext cx="8113690" cy="6858000"/>
          </a:xfrm>
          <a:custGeom>
            <a:avLst/>
            <a:gdLst>
              <a:gd name="connsiteX0" fmla="*/ 0 w 8113690"/>
              <a:gd name="connsiteY0" fmla="*/ 0 h 6858000"/>
              <a:gd name="connsiteX1" fmla="*/ 8113690 w 8113690"/>
              <a:gd name="connsiteY1" fmla="*/ 0 h 6858000"/>
              <a:gd name="connsiteX2" fmla="*/ 5216292 w 8113690"/>
              <a:gd name="connsiteY2" fmla="*/ 6851828 h 6858000"/>
              <a:gd name="connsiteX3" fmla="*/ 0 w 811369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113690" h="6858000">
                <a:moveTo>
                  <a:pt x="0" y="0"/>
                </a:moveTo>
                <a:lnTo>
                  <a:pt x="8113690" y="0"/>
                </a:lnTo>
                <a:lnTo>
                  <a:pt x="5216292" y="6851828"/>
                </a:lnTo>
                <a:lnTo>
                  <a:pt x="0" y="6858000"/>
                </a:lnTo>
                <a:close/>
              </a:path>
            </a:pathLst>
          </a:custGeom>
        </p:spPr>
        <p:txBody>
          <a:bodyPr wrap="square">
            <a:noAutofit/>
          </a:bodyPr>
          <a:lstStyle/>
          <a:p>
            <a:endParaRPr lang="en-US" dirty="0"/>
          </a:p>
        </p:txBody>
      </p:sp>
      <p:sp>
        <p:nvSpPr>
          <p:cNvPr id="6" name="Rectangle 5"/>
          <p:cNvSpPr/>
          <p:nvPr userDrawn="1"/>
        </p:nvSpPr>
        <p:spPr>
          <a:xfrm>
            <a:off x="11829742" y="6631286"/>
            <a:ext cx="31227" cy="2267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5352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userDrawn="1">
  <p:cSld name="4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4060F31B-EF8B-4BC1-B16B-9EA2BD66D8B0}" type="datetime1">
              <a:rPr lang="en-US" smtClean="0"/>
              <a:pPr/>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0FFA798-2CB8-4B84-898B-C841E793EB12}" type="slidenum">
              <a:rPr lang="en-US" smtClean="0"/>
              <a:pPr/>
              <a:t>‹#›</a:t>
            </a:fld>
            <a:endParaRPr lang="en-US" dirty="0"/>
          </a:p>
        </p:txBody>
      </p:sp>
      <p:sp>
        <p:nvSpPr>
          <p:cNvPr id="9" name="Picture Placeholder 8"/>
          <p:cNvSpPr>
            <a:spLocks noGrp="1"/>
          </p:cNvSpPr>
          <p:nvPr>
            <p:ph type="pic" sz="quarter" idx="13"/>
          </p:nvPr>
        </p:nvSpPr>
        <p:spPr>
          <a:xfrm>
            <a:off x="0" y="0"/>
            <a:ext cx="6705600" cy="6858000"/>
          </a:xfrm>
          <a:custGeom>
            <a:avLst/>
            <a:gdLst>
              <a:gd name="connsiteX0" fmla="*/ 3352503 w 6705600"/>
              <a:gd name="connsiteY0" fmla="*/ 0 h 6858000"/>
              <a:gd name="connsiteX1" fmla="*/ 3352801 w 6705600"/>
              <a:gd name="connsiteY1" fmla="*/ 0 h 6858000"/>
              <a:gd name="connsiteX2" fmla="*/ 6705600 w 6705600"/>
              <a:gd name="connsiteY2" fmla="*/ 6858000 h 6858000"/>
              <a:gd name="connsiteX3" fmla="*/ 0 w 6705600"/>
              <a:gd name="connsiteY3" fmla="*/ 6858000 h 6858000"/>
              <a:gd name="connsiteX4" fmla="*/ 0 w 6705600"/>
              <a:gd name="connsiteY4" fmla="*/ 5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05600" h="6858000">
                <a:moveTo>
                  <a:pt x="3352503" y="0"/>
                </a:moveTo>
                <a:lnTo>
                  <a:pt x="3352801" y="0"/>
                </a:lnTo>
                <a:lnTo>
                  <a:pt x="6705600" y="6858000"/>
                </a:lnTo>
                <a:lnTo>
                  <a:pt x="0" y="6858000"/>
                </a:lnTo>
                <a:lnTo>
                  <a:pt x="0" y="500"/>
                </a:lnTo>
                <a:close/>
              </a:path>
            </a:pathLst>
          </a:custGeom>
        </p:spPr>
        <p:txBody>
          <a:bodyPr wrap="square">
            <a:noAutofit/>
          </a:bodyPr>
          <a:lstStyle/>
          <a:p>
            <a:endParaRPr lang="en-US" dirty="0"/>
          </a:p>
        </p:txBody>
      </p:sp>
      <p:sp>
        <p:nvSpPr>
          <p:cNvPr id="6" name="Rectangle 5"/>
          <p:cNvSpPr/>
          <p:nvPr userDrawn="1"/>
        </p:nvSpPr>
        <p:spPr>
          <a:xfrm>
            <a:off x="11829742" y="6631286"/>
            <a:ext cx="31227" cy="22671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21257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6" name="Picture 2" descr="T:\ShutterStock Photos\Computers and Devices\front view close up mouse and keyboard_95306116.jp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t="29594"/>
          <a:stretch>
            <a:fillRect/>
          </a:stretch>
        </p:blipFill>
        <p:spPr bwMode="auto">
          <a:xfrm>
            <a:off x="-116153" y="1426973"/>
            <a:ext cx="12424305" cy="54405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Box 9"/>
          <p:cNvSpPr txBox="1"/>
          <p:nvPr/>
        </p:nvSpPr>
        <p:spPr>
          <a:xfrm>
            <a:off x="-116153" y="6498400"/>
            <a:ext cx="2899813" cy="300082"/>
          </a:xfrm>
          <a:prstGeom prst="rect">
            <a:avLst/>
          </a:prstGeom>
          <a:noFill/>
        </p:spPr>
        <p:txBody>
          <a:bodyPr wrap="square" rtlCol="0">
            <a:spAutoFit/>
          </a:bodyPr>
          <a:lstStyle/>
          <a:p>
            <a:pPr algn="ctr"/>
            <a:r>
              <a:rPr lang="en-US" sz="1350" b="1" dirty="0">
                <a:solidFill>
                  <a:schemeClr val="bg1"/>
                </a:solidFill>
                <a:latin typeface="Verdana" panose="020B0604030504040204" pitchFamily="34" charset="0"/>
                <a:ea typeface="Verdana" panose="020B0604030504040204" pitchFamily="34" charset="0"/>
                <a:cs typeface="Verdana" panose="020B0604030504040204" pitchFamily="34" charset="0"/>
              </a:rPr>
              <a:t>www.revenue.pa.gov</a:t>
            </a:r>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9" name="Picture 8"/>
          <p:cNvPicPr>
            <a:picLocks noChangeAspect="1"/>
          </p:cNvPicPr>
          <p:nvPr userDrawn="1"/>
        </p:nvPicPr>
        <p:blipFill>
          <a:blip r:embed="rId4" cstate="print">
            <a:biLevel thresh="25000"/>
            <a:extLst>
              <a:ext uri="{28A0092B-C50C-407E-A947-70E740481C1C}">
                <a14:useLocalDpi xmlns:a14="http://schemas.microsoft.com/office/drawing/2010/main" val="0"/>
              </a:ext>
            </a:extLst>
          </a:blip>
          <a:srcRect/>
          <a:stretch/>
        </p:blipFill>
        <p:spPr>
          <a:xfrm>
            <a:off x="11081022" y="6524162"/>
            <a:ext cx="274320" cy="274320"/>
          </a:xfrm>
          <a:prstGeom prst="rect">
            <a:avLst/>
          </a:prstGeom>
        </p:spPr>
      </p:pic>
      <p:pic>
        <p:nvPicPr>
          <p:cNvPr id="14" name="Picture 13"/>
          <p:cNvPicPr>
            <a:picLocks noChangeAspect="1"/>
          </p:cNvPicPr>
          <p:nvPr userDrawn="1"/>
        </p:nvPicPr>
        <p:blipFill>
          <a:blip r:embed="rId5" cstate="print">
            <a:biLevel thresh="25000"/>
            <a:extLst>
              <a:ext uri="{28A0092B-C50C-407E-A947-70E740481C1C}">
                <a14:useLocalDpi xmlns:a14="http://schemas.microsoft.com/office/drawing/2010/main" val="0"/>
              </a:ext>
            </a:extLst>
          </a:blip>
          <a:srcRect/>
          <a:stretch/>
        </p:blipFill>
        <p:spPr>
          <a:xfrm>
            <a:off x="11413418" y="6526717"/>
            <a:ext cx="274320" cy="274320"/>
          </a:xfrm>
          <a:prstGeom prst="rect">
            <a:avLst/>
          </a:prstGeom>
        </p:spPr>
      </p:pic>
      <p:pic>
        <p:nvPicPr>
          <p:cNvPr id="15" name="Picture 14">
            <a:extLst>
              <a:ext uri="{FF2B5EF4-FFF2-40B4-BE49-F238E27FC236}">
                <a16:creationId xmlns:a16="http://schemas.microsoft.com/office/drawing/2014/main" id="{718DC928-D6CE-4A95-872D-035D6C552C23}"/>
              </a:ext>
            </a:extLst>
          </p:cNvPr>
          <p:cNvPicPr>
            <a:picLocks noChangeAspect="1"/>
          </p:cNvPicPr>
          <p:nvPr userDrawn="1"/>
        </p:nvPicPr>
        <p:blipFill>
          <a:blip r:embed="rId6" cstate="print">
            <a:biLevel thresh="25000"/>
            <a:extLst>
              <a:ext uri="{28A0092B-C50C-407E-A947-70E740481C1C}">
                <a14:useLocalDpi xmlns:a14="http://schemas.microsoft.com/office/drawing/2010/main" val="0"/>
              </a:ext>
            </a:extLst>
          </a:blip>
          <a:srcRect/>
          <a:stretch/>
        </p:blipFill>
        <p:spPr>
          <a:xfrm>
            <a:off x="11745814" y="6531053"/>
            <a:ext cx="274320" cy="274320"/>
          </a:xfrm>
          <a:prstGeom prst="rect">
            <a:avLst/>
          </a:prstGeom>
        </p:spPr>
      </p:pic>
      <p:sp>
        <p:nvSpPr>
          <p:cNvPr id="18" name="Title 1"/>
          <p:cNvSpPr>
            <a:spLocks noGrp="1"/>
          </p:cNvSpPr>
          <p:nvPr>
            <p:ph type="ctrTitle"/>
          </p:nvPr>
        </p:nvSpPr>
        <p:spPr>
          <a:xfrm>
            <a:off x="2209799" y="1426973"/>
            <a:ext cx="7772400" cy="1635092"/>
          </a:xfrm>
          <a:solidFill>
            <a:srgbClr val="002060"/>
          </a:solidFill>
          <a:ln w="76200">
            <a:miter lim="800000"/>
            <a:headEnd/>
            <a:tailEnd/>
          </a:ln>
          <a:effectLst>
            <a:glow rad="228600">
              <a:schemeClr val="accent1">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lIns="91440" tIns="0" rIns="91440" bIns="45720" rtlCol="0" anchor="ctr">
            <a:noAutofit/>
          </a:bodyPr>
          <a:lstStyle>
            <a:lvl1pPr algn="ctr">
              <a:defRPr sz="3600"/>
            </a:lvl1pPr>
          </a:lstStyle>
          <a:p>
            <a:pPr>
              <a:defRPr/>
            </a:pPr>
            <a:endParaRPr lang="en-US"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endParaRPr>
          </a:p>
        </p:txBody>
      </p:sp>
      <p:pic>
        <p:nvPicPr>
          <p:cNvPr id="5" name="Picture 4" descr="Logo, company name&#10;&#10;Description automatically generated">
            <a:extLst>
              <a:ext uri="{FF2B5EF4-FFF2-40B4-BE49-F238E27FC236}">
                <a16:creationId xmlns:a16="http://schemas.microsoft.com/office/drawing/2014/main" id="{E137E84A-9A72-DC9B-D541-BDC71E0204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5106162" y="340187"/>
            <a:ext cx="1979676" cy="835843"/>
          </a:xfrm>
          <a:prstGeom prst="rect">
            <a:avLst/>
          </a:prstGeom>
        </p:spPr>
      </p:pic>
    </p:spTree>
    <p:custDataLst>
      <p:tags r:id="rId1"/>
    </p:custDataLst>
    <p:extLst>
      <p:ext uri="{BB962C8B-B14F-4D97-AF65-F5344CB8AC3E}">
        <p14:creationId xmlns:p14="http://schemas.microsoft.com/office/powerpoint/2010/main" val="318191147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654791"/>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EA88290-7DE1-4C83-9634-3AEBD6050B81}" type="datetime1">
              <a:rPr lang="en-US" smtClean="0"/>
              <a:t>7/8/2026</a:t>
            </a:fld>
            <a:endParaRPr lang="en-US"/>
          </a:p>
        </p:txBody>
      </p:sp>
      <p:sp>
        <p:nvSpPr>
          <p:cNvPr id="5" name="Footer Placeholder 4"/>
          <p:cNvSpPr>
            <a:spLocks noGrp="1"/>
          </p:cNvSpPr>
          <p:nvPr>
            <p:ph type="ftr" sz="quarter" idx="11"/>
          </p:nvPr>
        </p:nvSpPr>
        <p:spPr/>
        <p:txBody>
          <a:bodyPr/>
          <a:lstStyle/>
          <a:p>
            <a:r>
              <a:rPr lang="en-US"/>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820204" y="346332"/>
            <a:ext cx="1886572" cy="443330"/>
          </a:xfrm>
          <a:prstGeom prst="rect">
            <a:avLst/>
          </a:prstGeom>
        </p:spPr>
      </p:pic>
    </p:spTree>
    <p:custDataLst>
      <p:tags r:id="rId1"/>
    </p:custDataLst>
    <p:extLst>
      <p:ext uri="{BB962C8B-B14F-4D97-AF65-F5344CB8AC3E}">
        <p14:creationId xmlns:p14="http://schemas.microsoft.com/office/powerpoint/2010/main" val="13813551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BBF6C58E-81D5-4303-B9FB-0FD42E208255}" type="datetimeFigureOut">
              <a:rPr lang="en-US" smtClean="0"/>
              <a:t>7/8/2026</a:t>
            </a:fld>
            <a:endParaRPr lang="en-US"/>
          </a:p>
        </p:txBody>
      </p:sp>
      <p:sp>
        <p:nvSpPr>
          <p:cNvPr id="4" name="Footer Placeholder 3"/>
          <p:cNvSpPr>
            <a:spLocks noGrp="1"/>
          </p:cNvSpPr>
          <p:nvPr>
            <p:ph type="ftr" sz="quarter" idx="11"/>
          </p:nvPr>
        </p:nvSpPr>
        <p:spPr/>
        <p:txBody>
          <a:bodyPr/>
          <a:lstStyle/>
          <a:p>
            <a:endParaRPr lang="en-US"/>
          </a:p>
        </p:txBody>
      </p:sp>
      <p:sp>
        <p:nvSpPr>
          <p:cNvPr id="8"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5" name="Slide Number Placeholder 4"/>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115569307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defRPr sz="405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F907872-DA22-4839-8211-AC1475A52A68}" type="datetime1">
              <a:rPr lang="en-US" smtClean="0"/>
              <a:t>7/8/2026</a:t>
            </a:fld>
            <a:endParaRPr lang="en-US"/>
          </a:p>
        </p:txBody>
      </p:sp>
      <p:sp>
        <p:nvSpPr>
          <p:cNvPr id="5" name="Footer Placeholder 4"/>
          <p:cNvSpPr>
            <a:spLocks noGrp="1"/>
          </p:cNvSpPr>
          <p:nvPr>
            <p:ph type="ftr" sz="quarter" idx="11"/>
          </p:nvPr>
        </p:nvSpPr>
        <p:spPr/>
        <p:txBody>
          <a:bodyPr/>
          <a:lstStyle/>
          <a:p>
            <a:r>
              <a:rPr lang="en-US"/>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303174788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513169"/>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497E374-55E8-4D89-9B6E-D414ACF2C4FA}" type="datetime1">
              <a:rPr lang="en-US" smtClean="0"/>
              <a:t>7/8/2026</a:t>
            </a:fld>
            <a:endParaRPr lang="en-US"/>
          </a:p>
        </p:txBody>
      </p:sp>
      <p:sp>
        <p:nvSpPr>
          <p:cNvPr id="6" name="Footer Placeholder 5"/>
          <p:cNvSpPr>
            <a:spLocks noGrp="1"/>
          </p:cNvSpPr>
          <p:nvPr>
            <p:ph type="ftr" sz="quarter" idx="11"/>
          </p:nvPr>
        </p:nvSpPr>
        <p:spPr/>
        <p:txBody>
          <a:bodyPr/>
          <a:lstStyle/>
          <a:p>
            <a:r>
              <a:rPr lang="en-US"/>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4256503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D2E90A7-3BAF-405E-8F5A-3D7F6FD27920}" type="datetime1">
              <a:rPr lang="en-US" smtClean="0"/>
              <a:t>7/8/2026</a:t>
            </a:fld>
            <a:endParaRPr lang="en-US"/>
          </a:p>
        </p:txBody>
      </p:sp>
      <p:sp>
        <p:nvSpPr>
          <p:cNvPr id="8" name="Footer Placeholder 7"/>
          <p:cNvSpPr>
            <a:spLocks noGrp="1"/>
          </p:cNvSpPr>
          <p:nvPr>
            <p:ph type="ftr" sz="quarter" idx="11"/>
          </p:nvPr>
        </p:nvSpPr>
        <p:spPr/>
        <p:txBody>
          <a:bodyPr/>
          <a:lstStyle/>
          <a:p>
            <a:r>
              <a:rPr lang="en-US"/>
              <a:t>PAGE #</a:t>
            </a:r>
          </a:p>
        </p:txBody>
      </p:sp>
      <p:sp>
        <p:nvSpPr>
          <p:cNvPr id="12"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9" name="Slide Number Placeholder 8"/>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277769624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199" y="501650"/>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E54281BF-2C15-4479-8C40-D60CB3F41709}" type="datetime1">
              <a:rPr lang="en-US" smtClean="0"/>
              <a:t>7/8/2026</a:t>
            </a:fld>
            <a:endParaRPr lang="en-US"/>
          </a:p>
        </p:txBody>
      </p:sp>
      <p:sp>
        <p:nvSpPr>
          <p:cNvPr id="4" name="Footer Placeholder 3"/>
          <p:cNvSpPr>
            <a:spLocks noGrp="1"/>
          </p:cNvSpPr>
          <p:nvPr>
            <p:ph type="ftr" sz="quarter" idx="11"/>
          </p:nvPr>
        </p:nvSpPr>
        <p:spPr/>
        <p:txBody>
          <a:bodyPr/>
          <a:lstStyle/>
          <a:p>
            <a:r>
              <a:rPr lang="en-US"/>
              <a:t>PAGE #</a:t>
            </a:r>
          </a:p>
        </p:txBody>
      </p:sp>
      <p:sp>
        <p:nvSpPr>
          <p:cNvPr id="8"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5" name="Slide Number Placeholder 4"/>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383969559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C71C45-2634-4CEE-9B94-55CC8FAA88DB}" type="datetime1">
              <a:rPr lang="en-US" smtClean="0"/>
              <a:t>7/8/2026</a:t>
            </a:fld>
            <a:endParaRPr lang="en-US"/>
          </a:p>
        </p:txBody>
      </p:sp>
      <p:sp>
        <p:nvSpPr>
          <p:cNvPr id="3" name="Footer Placeholder 2"/>
          <p:cNvSpPr>
            <a:spLocks noGrp="1"/>
          </p:cNvSpPr>
          <p:nvPr>
            <p:ph type="ftr" sz="quarter" idx="11"/>
          </p:nvPr>
        </p:nvSpPr>
        <p:spPr/>
        <p:txBody>
          <a:bodyPr/>
          <a:lstStyle/>
          <a:p>
            <a:r>
              <a:rPr lang="en-US"/>
              <a:t>PAGE #</a:t>
            </a:r>
          </a:p>
        </p:txBody>
      </p:sp>
      <p:sp>
        <p:nvSpPr>
          <p:cNvPr id="7"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
        <p:nvSpPr>
          <p:cNvPr id="4" name="Slide Number Placeholder 3"/>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195988488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sz="2100">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0381E3A6-8624-4338-97D9-3AFA986813A5}" type="datetime1">
              <a:rPr lang="en-US" smtClean="0"/>
              <a:t>7/8/2026</a:t>
            </a:fld>
            <a:endParaRPr lang="en-US"/>
          </a:p>
        </p:txBody>
      </p:sp>
      <p:sp>
        <p:nvSpPr>
          <p:cNvPr id="6" name="Footer Placeholder 5"/>
          <p:cNvSpPr>
            <a:spLocks noGrp="1"/>
          </p:cNvSpPr>
          <p:nvPr>
            <p:ph type="ftr" sz="quarter" idx="11"/>
          </p:nvPr>
        </p:nvSpPr>
        <p:spPr/>
        <p:txBody>
          <a:bodyPr/>
          <a:lstStyle/>
          <a:p>
            <a:r>
              <a:rPr lang="en-US"/>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Slide Number Placeholder 6"/>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4" name="Picture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31372569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atin typeface="Verdana" panose="020B0604030504040204" pitchFamily="34" charset="0"/>
                <a:ea typeface="Verdana" panose="020B0604030504040204" pitchFamily="34" charset="0"/>
                <a:cs typeface="Verdana" panose="020B060403050404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7BDC05CF-6355-49D4-832D-589D61B77D6B}" type="datetime1">
              <a:rPr lang="en-US" smtClean="0"/>
              <a:t>7/8/2026</a:t>
            </a:fld>
            <a:endParaRPr lang="en-US"/>
          </a:p>
        </p:txBody>
      </p:sp>
      <p:sp>
        <p:nvSpPr>
          <p:cNvPr id="6" name="Footer Placeholder 5"/>
          <p:cNvSpPr>
            <a:spLocks noGrp="1"/>
          </p:cNvSpPr>
          <p:nvPr>
            <p:ph type="ftr" sz="quarter" idx="11"/>
          </p:nvPr>
        </p:nvSpPr>
        <p:spPr/>
        <p:txBody>
          <a:bodyPr/>
          <a:lstStyle/>
          <a:p>
            <a:r>
              <a:rPr lang="en-US"/>
              <a:t>PAGE #</a:t>
            </a:r>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5" name="Picture 1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extLst>
      <p:ext uri="{BB962C8B-B14F-4D97-AF65-F5344CB8AC3E}">
        <p14:creationId xmlns:p14="http://schemas.microsoft.com/office/powerpoint/2010/main" val="357261342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592982"/>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CD80EF2-DAEA-441E-9F94-071A9BE1EFC7}" type="datetime1">
              <a:rPr lang="en-US" smtClean="0"/>
              <a:t>7/8/2026</a:t>
            </a:fld>
            <a:endParaRPr lang="en-US"/>
          </a:p>
        </p:txBody>
      </p:sp>
      <p:sp>
        <p:nvSpPr>
          <p:cNvPr id="5" name="Footer Placeholder 4"/>
          <p:cNvSpPr>
            <a:spLocks noGrp="1"/>
          </p:cNvSpPr>
          <p:nvPr>
            <p:ph type="ftr" sz="quarter" idx="11"/>
          </p:nvPr>
        </p:nvSpPr>
        <p:spPr/>
        <p:txBody>
          <a:bodyPr/>
          <a:lstStyle/>
          <a:p>
            <a:r>
              <a:rPr lang="en-US"/>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400698353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E463C8F-9F93-453E-A28C-39010ACE5FCD}" type="datetime1">
              <a:rPr lang="en-US" smtClean="0"/>
              <a:t>7/8/2026</a:t>
            </a:fld>
            <a:endParaRPr lang="en-US"/>
          </a:p>
        </p:txBody>
      </p:sp>
      <p:sp>
        <p:nvSpPr>
          <p:cNvPr id="5" name="Footer Placeholder 4"/>
          <p:cNvSpPr>
            <a:spLocks noGrp="1"/>
          </p:cNvSpPr>
          <p:nvPr>
            <p:ph type="ftr" sz="quarter" idx="11"/>
          </p:nvPr>
        </p:nvSpPr>
        <p:spPr/>
        <p:txBody>
          <a:bodyPr/>
          <a:lstStyle/>
          <a:p>
            <a:r>
              <a:rPr lang="en-US"/>
              <a:t>PAGE #</a:t>
            </a:r>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52713" y="371317"/>
            <a:ext cx="1886572" cy="443330"/>
          </a:xfrm>
          <a:prstGeom prst="rect">
            <a:avLst/>
          </a:prstGeom>
        </p:spPr>
      </p:pic>
    </p:spTree>
    <p:custDataLst>
      <p:tags r:id="rId1"/>
    </p:custDataLst>
    <p:extLst>
      <p:ext uri="{BB962C8B-B14F-4D97-AF65-F5344CB8AC3E}">
        <p14:creationId xmlns:p14="http://schemas.microsoft.com/office/powerpoint/2010/main" val="188597406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3"/>
          <a:stretch>
            <a:fillRect/>
          </a:stretch>
        </p:blipFill>
        <p:spPr>
          <a:xfrm>
            <a:off x="-1" y="151363"/>
            <a:ext cx="12192001" cy="6815962"/>
          </a:xfrm>
          <a:prstGeom prst="rect">
            <a:avLst/>
          </a:prstGeom>
        </p:spPr>
      </p:pic>
      <p:sp>
        <p:nvSpPr>
          <p:cNvPr id="13"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1524000" y="1122363"/>
            <a:ext cx="9144000" cy="2387600"/>
          </a:xfrm>
        </p:spPr>
        <p:txBody>
          <a:bodyPr anchor="b">
            <a:normAutofit/>
          </a:bodyPr>
          <a:lstStyle>
            <a:lvl1pPr algn="ctr">
              <a:defRPr sz="36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1800">
                <a:solidFill>
                  <a:srgbClr val="D59F0F"/>
                </a:solidFill>
                <a:latin typeface="Verdana" panose="020B0604030504040204" pitchFamily="34" charset="0"/>
                <a:ea typeface="Verdana" panose="020B0604030504040204" pitchFamily="34" charset="0"/>
                <a:cs typeface="Verdana" panose="020B060403050404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3363" y="371372"/>
            <a:ext cx="3240378" cy="638288"/>
          </a:xfrm>
          <a:prstGeom prst="rect">
            <a:avLst/>
          </a:prstGeom>
        </p:spPr>
      </p:pic>
      <p:sp>
        <p:nvSpPr>
          <p:cNvPr id="10" name="TextBox 9"/>
          <p:cNvSpPr txBox="1"/>
          <p:nvPr/>
        </p:nvSpPr>
        <p:spPr>
          <a:xfrm>
            <a:off x="-116153" y="6498400"/>
            <a:ext cx="2899813" cy="300082"/>
          </a:xfrm>
          <a:prstGeom prst="rect">
            <a:avLst/>
          </a:prstGeom>
          <a:noFill/>
        </p:spPr>
        <p:txBody>
          <a:bodyPr wrap="square" rtlCol="0">
            <a:spAutoFit/>
          </a:bodyPr>
          <a:lstStyle/>
          <a:p>
            <a:pPr algn="ctr"/>
            <a:r>
              <a:rPr lang="en-US" sz="1350" dirty="0">
                <a:solidFill>
                  <a:schemeClr val="bg1"/>
                </a:solidFill>
                <a:latin typeface="Verdana" panose="020B0604030504040204" pitchFamily="34" charset="0"/>
                <a:ea typeface="Verdana" panose="020B0604030504040204" pitchFamily="34" charset="0"/>
                <a:cs typeface="Verdana" panose="020B0604030504040204" pitchFamily="34" charset="0"/>
              </a:rPr>
              <a:t>www.revenue.pa.gov</a:t>
            </a:r>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custDataLst>
      <p:tags r:id="rId1"/>
    </p:custDataLst>
    <p:extLst>
      <p:ext uri="{BB962C8B-B14F-4D97-AF65-F5344CB8AC3E}">
        <p14:creationId xmlns:p14="http://schemas.microsoft.com/office/powerpoint/2010/main" val="2469566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F6C58E-81D5-4303-B9FB-0FD42E208255}" type="datetimeFigureOut">
              <a:rPr lang="en-US" smtClean="0"/>
              <a:t>7/8/2026</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4" name="Slide Number Placeholder 3"/>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292415519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solidFill>
                  <a:srgbClr val="002060"/>
                </a:solidFill>
                <a:latin typeface="+mn-lt"/>
                <a:ea typeface="Verdana" panose="020B0604030504040204" pitchFamily="34" charset="0"/>
                <a:cs typeface="Verdana" panose="020B0604030504040204" pitchFamily="34" charset="0"/>
              </a:defRPr>
            </a:lvl1pPr>
          </a:lstStyle>
          <a:p>
            <a:r>
              <a:rPr lang="en-US" dirty="0"/>
              <a:t>Click to edit Master title style</a:t>
            </a:r>
          </a:p>
        </p:txBody>
      </p:sp>
      <p:sp>
        <p:nvSpPr>
          <p:cNvPr id="3" name="Content Placeholder 2"/>
          <p:cNvSpPr>
            <a:spLocks noGrp="1"/>
          </p:cNvSpPr>
          <p:nvPr>
            <p:ph idx="1"/>
          </p:nvPr>
        </p:nvSpPr>
        <p:spPr/>
        <p:txBody>
          <a:bodyPr>
            <a:normAutofit/>
          </a:bodyPr>
          <a:lstStyle>
            <a:lvl1pPr>
              <a:defRPr sz="2800">
                <a:solidFill>
                  <a:srgbClr val="002060"/>
                </a:solidFill>
                <a:latin typeface="+mn-lt"/>
                <a:ea typeface="Verdana" panose="020B0604030504040204" pitchFamily="34" charset="0"/>
                <a:cs typeface="Verdana" panose="020B0604030504040204" pitchFamily="34" charset="0"/>
              </a:defRPr>
            </a:lvl1pPr>
            <a:lvl2pPr>
              <a:defRPr sz="2400">
                <a:solidFill>
                  <a:srgbClr val="002060"/>
                </a:solidFill>
                <a:latin typeface="+mn-lt"/>
                <a:ea typeface="Verdana" panose="020B0604030504040204" pitchFamily="34" charset="0"/>
                <a:cs typeface="Verdana" panose="020B0604030504040204" pitchFamily="34" charset="0"/>
              </a:defRPr>
            </a:lvl2pPr>
            <a:lvl3pPr>
              <a:defRPr sz="1800">
                <a:solidFill>
                  <a:srgbClr val="002060"/>
                </a:solidFill>
                <a:latin typeface="+mn-lt"/>
                <a:ea typeface="Verdana" panose="020B0604030504040204" pitchFamily="34" charset="0"/>
                <a:cs typeface="Verdana" panose="020B0604030504040204" pitchFamily="34" charset="0"/>
              </a:defRPr>
            </a:lvl3pPr>
            <a:lvl4pPr>
              <a:defRPr sz="1600">
                <a:solidFill>
                  <a:srgbClr val="002060"/>
                </a:solidFill>
                <a:latin typeface="+mn-lt"/>
                <a:ea typeface="Verdana" panose="020B0604030504040204" pitchFamily="34" charset="0"/>
                <a:cs typeface="Verdana" panose="020B0604030504040204" pitchFamily="34" charset="0"/>
              </a:defRPr>
            </a:lvl4pPr>
            <a:lvl5pPr>
              <a:defRPr sz="1600">
                <a:solidFill>
                  <a:srgbClr val="002060"/>
                </a:solidFill>
                <a:latin typeface="+mn-lt"/>
                <a:ea typeface="Verdana" panose="020B0604030504040204" pitchFamily="34" charset="0"/>
                <a:cs typeface="Verdana" panose="020B0604030504040204" pitchFamily="34"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6"/>
          <p:cNvSpPr/>
          <p:nvPr userDrawn="1"/>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4" name="Picture 3">
            <a:extLst>
              <a:ext uri="{FF2B5EF4-FFF2-40B4-BE49-F238E27FC236}">
                <a16:creationId xmlns:a16="http://schemas.microsoft.com/office/drawing/2014/main" id="{67509B7C-A0D9-C058-AA51-7BBDCFE468F8}"/>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custDataLst>
      <p:tags r:id="rId1"/>
    </p:custDataLst>
    <p:extLst>
      <p:ext uri="{BB962C8B-B14F-4D97-AF65-F5344CB8AC3E}">
        <p14:creationId xmlns:p14="http://schemas.microsoft.com/office/powerpoint/2010/main" val="1218841990"/>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defRPr sz="405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9811" y="371317"/>
            <a:ext cx="2049474" cy="491567"/>
          </a:xfrm>
          <a:prstGeom prst="rect">
            <a:avLst/>
          </a:prstGeom>
        </p:spPr>
      </p:pic>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352296180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11492039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F6C58E-81D5-4303-B9FB-0FD42E208255}" type="datetimeFigureOut">
              <a:rPr lang="en-US" smtClean="0"/>
              <a:t>7/8/2026</a:t>
            </a:fld>
            <a:endParaRPr lang="en-US"/>
          </a:p>
        </p:txBody>
      </p:sp>
      <p:sp>
        <p:nvSpPr>
          <p:cNvPr id="8" name="Footer Placeholder 7"/>
          <p:cNvSpPr>
            <a:spLocks noGrp="1"/>
          </p:cNvSpPr>
          <p:nvPr>
            <p:ph type="ftr" sz="quarter" idx="11"/>
          </p:nvPr>
        </p:nvSpPr>
        <p:spPr/>
        <p:txBody>
          <a:bodyPr/>
          <a:lstStyle/>
          <a:p>
            <a:endParaRPr lang="en-US"/>
          </a:p>
        </p:txBody>
      </p:sp>
      <p:sp>
        <p:nvSpPr>
          <p:cNvPr id="12"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9" name="Slide Number Placeholder 8"/>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203253762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BBF6C58E-81D5-4303-B9FB-0FD42E208255}" type="datetimeFigureOut">
              <a:rPr lang="en-US" smtClean="0"/>
              <a:t>7/8/2026</a:t>
            </a:fld>
            <a:endParaRPr lang="en-US"/>
          </a:p>
        </p:txBody>
      </p:sp>
      <p:sp>
        <p:nvSpPr>
          <p:cNvPr id="4" name="Footer Placeholder 3"/>
          <p:cNvSpPr>
            <a:spLocks noGrp="1"/>
          </p:cNvSpPr>
          <p:nvPr>
            <p:ph type="ftr" sz="quarter" idx="11"/>
          </p:nvPr>
        </p:nvSpPr>
        <p:spPr/>
        <p:txBody>
          <a:bodyPr/>
          <a:lstStyle/>
          <a:p>
            <a:endParaRPr lang="en-US"/>
          </a:p>
        </p:txBody>
      </p:sp>
      <p:sp>
        <p:nvSpPr>
          <p:cNvPr id="8"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5" name="Slide Number Placeholder 4"/>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6231615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F6C58E-81D5-4303-B9FB-0FD42E208255}" type="datetimeFigureOut">
              <a:rPr lang="en-US" smtClean="0"/>
              <a:t>7/8/2026</a:t>
            </a:fld>
            <a:endParaRPr lang="en-US"/>
          </a:p>
        </p:txBody>
      </p:sp>
      <p:sp>
        <p:nvSpPr>
          <p:cNvPr id="3" name="Footer Placeholder 2"/>
          <p:cNvSpPr>
            <a:spLocks noGrp="1"/>
          </p:cNvSpPr>
          <p:nvPr>
            <p:ph type="ftr" sz="quarter" idx="11"/>
          </p:nvPr>
        </p:nvSpPr>
        <p:spPr/>
        <p:txBody>
          <a:bodyPr/>
          <a:lstStyle/>
          <a:p>
            <a:endParaRPr lang="en-US"/>
          </a:p>
        </p:txBody>
      </p:sp>
      <p:sp>
        <p:nvSpPr>
          <p:cNvPr id="7"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Slide Number Placeholder 3"/>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pic>
        <p:nvPicPr>
          <p:cNvPr id="5" name="Picture 4">
            <a:extLst>
              <a:ext uri="{FF2B5EF4-FFF2-40B4-BE49-F238E27FC236}">
                <a16:creationId xmlns:a16="http://schemas.microsoft.com/office/drawing/2014/main" id="{9873ADAA-8393-DAB8-3583-85A0377FA283}"/>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custDataLst>
      <p:tags r:id="rId1"/>
    </p:custDataLst>
    <p:extLst>
      <p:ext uri="{BB962C8B-B14F-4D97-AF65-F5344CB8AC3E}">
        <p14:creationId xmlns:p14="http://schemas.microsoft.com/office/powerpoint/2010/main" val="92612394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sz="2100">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391836359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atin typeface="Verdana" panose="020B0604030504040204" pitchFamily="34" charset="0"/>
                <a:ea typeface="Verdana" panose="020B0604030504040204" pitchFamily="34" charset="0"/>
                <a:cs typeface="Verdana" panose="020B060403050404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extLst>
      <p:ext uri="{BB962C8B-B14F-4D97-AF65-F5344CB8AC3E}">
        <p14:creationId xmlns:p14="http://schemas.microsoft.com/office/powerpoint/2010/main" val="244513758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6" name="Slide Number Placeholder 5"/>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267460973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a:p>
        </p:txBody>
      </p:sp>
      <p:sp>
        <p:nvSpPr>
          <p:cNvPr id="5" name="Footer Placeholder 4"/>
          <p:cNvSpPr>
            <a:spLocks noGrp="1"/>
          </p:cNvSpPr>
          <p:nvPr>
            <p:ph type="ftr" sz="quarter" idx="11"/>
          </p:nvPr>
        </p:nvSpPr>
        <p:spPr/>
        <p:txBody>
          <a:bodyPr/>
          <a:lstStyle/>
          <a:p>
            <a:endParaRPr lang="en-US"/>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2215864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sz="2100">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custDataLst>
      <p:tags r:id="rId1"/>
    </p:custDataLst>
    <p:extLst>
      <p:ext uri="{BB962C8B-B14F-4D97-AF65-F5344CB8AC3E}">
        <p14:creationId xmlns:p14="http://schemas.microsoft.com/office/powerpoint/2010/main" val="203473540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14" name="Slide Number Placeholder 5"/>
          <p:cNvSpPr>
            <a:spLocks noGrp="1"/>
          </p:cNvSpPr>
          <p:nvPr>
            <p:ph type="sldNum" sz="quarter" idx="12"/>
          </p:nvPr>
        </p:nvSpPr>
        <p:spPr>
          <a:xfrm>
            <a:off x="8737600" y="6172201"/>
            <a:ext cx="2844800" cy="365125"/>
          </a:xfrm>
        </p:spPr>
        <p:txBody>
          <a:bodyPr/>
          <a:lstStyle>
            <a:lvl1pPr>
              <a:defRPr lang="en-US" sz="1200" kern="1200" smtClean="0">
                <a:solidFill>
                  <a:srgbClr val="D59F0F"/>
                </a:solidFill>
                <a:latin typeface="+mn-lt"/>
                <a:ea typeface="+mn-ea"/>
                <a:cs typeface="+mn-cs"/>
              </a:defRPr>
            </a:lvl1pPr>
          </a:lstStyle>
          <a:p>
            <a:fld id="{BE494AC3-8C26-458F-9E1D-7C47B2D5B82B}" type="slidenum">
              <a:rPr lang="en-US" smtClean="0"/>
              <a:t>‹#›</a:t>
            </a:fld>
            <a:endParaRPr lang="en-US" dirty="0"/>
          </a:p>
        </p:txBody>
      </p:sp>
      <p:pic>
        <p:nvPicPr>
          <p:cNvPr id="25" name="Picture 24">
            <a:extLst>
              <a:ext uri="{FF2B5EF4-FFF2-40B4-BE49-F238E27FC236}">
                <a16:creationId xmlns:a16="http://schemas.microsoft.com/office/drawing/2014/main" id="{2E9E1D2C-D4B3-487B-8B1C-A13C5BB81D0F}"/>
              </a:ext>
            </a:extLst>
          </p:cNvPr>
          <p:cNvPicPr>
            <a:picLocks noChangeAspect="1"/>
          </p:cNvPicPr>
          <p:nvPr/>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a:stretch/>
        </p:blipFill>
        <p:spPr>
          <a:xfrm>
            <a:off x="10830463" y="6172200"/>
            <a:ext cx="365125" cy="365125"/>
          </a:xfrm>
          <a:prstGeom prst="rect">
            <a:avLst/>
          </a:prstGeom>
          <a:ln>
            <a:noFill/>
          </a:ln>
        </p:spPr>
      </p:pic>
      <p:sp>
        <p:nvSpPr>
          <p:cNvPr id="2" name="Title 1"/>
          <p:cNvSpPr>
            <a:spLocks noGrp="1"/>
          </p:cNvSpPr>
          <p:nvPr>
            <p:ph type="ctrTitle"/>
          </p:nvPr>
        </p:nvSpPr>
        <p:spPr>
          <a:xfrm>
            <a:off x="914400" y="2130426"/>
            <a:ext cx="10363200" cy="1470025"/>
          </a:xfrm>
          <a:prstGeom prst="rect">
            <a:avLst/>
          </a:prstGeom>
        </p:spPr>
        <p:txBody>
          <a:bodyPr>
            <a:normAutofit/>
          </a:bodyPr>
          <a:lstStyle>
            <a:lvl1pPr algn="ctr">
              <a:defRPr lang="en-US" sz="4800" b="1" kern="1200" dirty="0">
                <a:solidFill>
                  <a:srgbClr val="002060"/>
                </a:solidFill>
                <a:latin typeface="+mn-lt"/>
                <a:ea typeface="Verdana" panose="020B0604030504040204" pitchFamily="34" charset="0"/>
                <a:cs typeface="+mj-cs"/>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normAutofit/>
          </a:bodyPr>
          <a:lstStyle>
            <a:lvl1pPr marL="0" indent="0" algn="ctr">
              <a:buNone/>
              <a:defRPr sz="2400">
                <a:solidFill>
                  <a:srgbClr val="D59F0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2" name="Date Placeholder 3"/>
          <p:cNvSpPr>
            <a:spLocks noGrp="1"/>
          </p:cNvSpPr>
          <p:nvPr>
            <p:ph type="dt" sz="half" idx="10"/>
          </p:nvPr>
        </p:nvSpPr>
        <p:spPr>
          <a:xfrm>
            <a:off x="609600" y="6172201"/>
            <a:ext cx="2844800" cy="365125"/>
          </a:xfrm>
        </p:spPr>
        <p:txBody>
          <a:bodyPr/>
          <a:lstStyle/>
          <a:p>
            <a:fld id="{722569B2-EAAF-4FCC-8841-025A11E39E52}" type="datetime1">
              <a:rPr lang="en-US" smtClean="0"/>
              <a:t>7/8/2026</a:t>
            </a:fld>
            <a:endParaRPr lang="en-US" dirty="0"/>
          </a:p>
        </p:txBody>
      </p:sp>
      <p:sp>
        <p:nvSpPr>
          <p:cNvPr id="13" name="Footer Placeholder 4"/>
          <p:cNvSpPr>
            <a:spLocks noGrp="1"/>
          </p:cNvSpPr>
          <p:nvPr>
            <p:ph type="ftr" sz="quarter" idx="11"/>
          </p:nvPr>
        </p:nvSpPr>
        <p:spPr>
          <a:xfrm>
            <a:off x="4165600" y="6172201"/>
            <a:ext cx="3860800" cy="365125"/>
          </a:xfrm>
        </p:spPr>
        <p:txBody>
          <a:bodyPr/>
          <a:lstStyle/>
          <a:p>
            <a:endParaRPr lang="en-US" dirty="0"/>
          </a:p>
        </p:txBody>
      </p:sp>
      <p:sp>
        <p:nvSpPr>
          <p:cNvPr id="4" name="Rectangle 3">
            <a:extLst>
              <a:ext uri="{FF2B5EF4-FFF2-40B4-BE49-F238E27FC236}">
                <a16:creationId xmlns:a16="http://schemas.microsoft.com/office/drawing/2014/main" id="{A62FC5F4-8136-4A42-B6C5-630AACFEA079}"/>
              </a:ext>
            </a:extLst>
          </p:cNvPr>
          <p:cNvSpPr/>
          <p:nvPr/>
        </p:nvSpPr>
        <p:spPr>
          <a:xfrm>
            <a:off x="4781550" y="6172200"/>
            <a:ext cx="2581275" cy="4318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pic>
        <p:nvPicPr>
          <p:cNvPr id="6" name="Picture 5">
            <a:extLst>
              <a:ext uri="{FF2B5EF4-FFF2-40B4-BE49-F238E27FC236}">
                <a16:creationId xmlns:a16="http://schemas.microsoft.com/office/drawing/2014/main" id="{A8A52576-C03A-46EF-919D-62414B215CC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5104555" y="563309"/>
            <a:ext cx="1982889" cy="837200"/>
          </a:xfrm>
          <a:prstGeom prst="rect">
            <a:avLst/>
          </a:prstGeom>
        </p:spPr>
      </p:pic>
      <p:grpSp>
        <p:nvGrpSpPr>
          <p:cNvPr id="9" name="Group 8">
            <a:extLst>
              <a:ext uri="{FF2B5EF4-FFF2-40B4-BE49-F238E27FC236}">
                <a16:creationId xmlns:a16="http://schemas.microsoft.com/office/drawing/2014/main" id="{8983D18B-A17F-481D-82DA-425961C45D28}"/>
              </a:ext>
            </a:extLst>
          </p:cNvPr>
          <p:cNvGrpSpPr/>
          <p:nvPr/>
        </p:nvGrpSpPr>
        <p:grpSpPr>
          <a:xfrm>
            <a:off x="-2" y="0"/>
            <a:ext cx="12192001" cy="377826"/>
            <a:chOff x="-1" y="0"/>
            <a:chExt cx="10699750" cy="377826"/>
          </a:xfrm>
          <a:effectLst>
            <a:outerShdw blurRad="50800" dist="38100" dir="8100000" algn="tr" rotWithShape="0">
              <a:prstClr val="black">
                <a:alpha val="40000"/>
              </a:prstClr>
            </a:outerShdw>
          </a:effectLst>
        </p:grpSpPr>
        <p:grpSp>
          <p:nvGrpSpPr>
            <p:cNvPr id="10" name="Group 9">
              <a:extLst>
                <a:ext uri="{FF2B5EF4-FFF2-40B4-BE49-F238E27FC236}">
                  <a16:creationId xmlns:a16="http://schemas.microsoft.com/office/drawing/2014/main" id="{812F41AB-D8CB-4092-955A-E02A6EF5E818}"/>
                </a:ext>
              </a:extLst>
            </p:cNvPr>
            <p:cNvGrpSpPr/>
            <p:nvPr/>
          </p:nvGrpSpPr>
          <p:grpSpPr>
            <a:xfrm>
              <a:off x="-1" y="0"/>
              <a:ext cx="10351309" cy="226427"/>
              <a:chOff x="-1" y="0"/>
              <a:chExt cx="10555212" cy="226427"/>
            </a:xfrm>
          </p:grpSpPr>
          <p:sp>
            <p:nvSpPr>
              <p:cNvPr id="17" name="Rectangle 16">
                <a:extLst>
                  <a:ext uri="{FF2B5EF4-FFF2-40B4-BE49-F238E27FC236}">
                    <a16:creationId xmlns:a16="http://schemas.microsoft.com/office/drawing/2014/main" id="{3431046C-9BF5-4E3A-BEAA-6E10DF918944}"/>
                  </a:ext>
                </a:extLst>
              </p:cNvPr>
              <p:cNvSpPr/>
              <p:nvPr/>
            </p:nvSpPr>
            <p:spPr>
              <a:xfrm>
                <a:off x="-1" y="0"/>
                <a:ext cx="10021889" cy="22642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a:extLst>
                  <a:ext uri="{FF2B5EF4-FFF2-40B4-BE49-F238E27FC236}">
                    <a16:creationId xmlns:a16="http://schemas.microsoft.com/office/drawing/2014/main" id="{CCFB3395-5309-4702-971A-C97333EC0FFC}"/>
                  </a:ext>
                </a:extLst>
              </p:cNvPr>
              <p:cNvSpPr/>
              <p:nvPr/>
            </p:nvSpPr>
            <p:spPr>
              <a:xfrm>
                <a:off x="10021888" y="0"/>
                <a:ext cx="533323" cy="226427"/>
              </a:xfrm>
              <a:prstGeom prst="r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1" name="Group 10">
              <a:extLst>
                <a:ext uri="{FF2B5EF4-FFF2-40B4-BE49-F238E27FC236}">
                  <a16:creationId xmlns:a16="http://schemas.microsoft.com/office/drawing/2014/main" id="{FF9AF61C-36B5-476F-888E-BD8AEC909121}"/>
                </a:ext>
              </a:extLst>
            </p:cNvPr>
            <p:cNvGrpSpPr/>
            <p:nvPr/>
          </p:nvGrpSpPr>
          <p:grpSpPr>
            <a:xfrm>
              <a:off x="-1" y="258954"/>
              <a:ext cx="10699750" cy="118872"/>
              <a:chOff x="-1" y="258954"/>
              <a:chExt cx="10699750" cy="118872"/>
            </a:xfrm>
          </p:grpSpPr>
          <p:sp>
            <p:nvSpPr>
              <p:cNvPr id="15" name="Rectangle 14">
                <a:extLst>
                  <a:ext uri="{FF2B5EF4-FFF2-40B4-BE49-F238E27FC236}">
                    <a16:creationId xmlns:a16="http://schemas.microsoft.com/office/drawing/2014/main" id="{58C94979-509C-4B9C-AA32-A64B4C90C14B}"/>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ight Triangle 15">
                <a:extLst>
                  <a:ext uri="{FF2B5EF4-FFF2-40B4-BE49-F238E27FC236}">
                    <a16:creationId xmlns:a16="http://schemas.microsoft.com/office/drawing/2014/main" id="{2137BDCD-9A46-4359-8E21-73ECA210627B}"/>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19" name="Group 18">
            <a:extLst>
              <a:ext uri="{FF2B5EF4-FFF2-40B4-BE49-F238E27FC236}">
                <a16:creationId xmlns:a16="http://schemas.microsoft.com/office/drawing/2014/main" id="{4C45664A-AC8D-4B3F-B031-A90406EF4A39}"/>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20" name="Rectangle 19">
              <a:extLst>
                <a:ext uri="{FF2B5EF4-FFF2-40B4-BE49-F238E27FC236}">
                  <a16:creationId xmlns:a16="http://schemas.microsoft.com/office/drawing/2014/main" id="{697BB457-1028-4344-9F2B-CE73EC71A7AC}"/>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ight Triangle 20">
              <a:extLst>
                <a:ext uri="{FF2B5EF4-FFF2-40B4-BE49-F238E27FC236}">
                  <a16:creationId xmlns:a16="http://schemas.microsoft.com/office/drawing/2014/main" id="{4A373216-8410-4B3A-ABD6-DB2E7D17258A}"/>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8BE2E761-77D4-4663-B943-C1B76C1F106E}"/>
                </a:ext>
              </a:extLst>
            </p:cNvPr>
            <p:cNvSpPr/>
            <p:nvPr/>
          </p:nvSpPr>
          <p:spPr>
            <a:xfrm>
              <a:off x="1" y="6706600"/>
              <a:ext cx="10351305" cy="151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ight Triangle 22">
              <a:extLst>
                <a:ext uri="{FF2B5EF4-FFF2-40B4-BE49-F238E27FC236}">
                  <a16:creationId xmlns:a16="http://schemas.microsoft.com/office/drawing/2014/main" id="{96B8F098-DB3F-4367-83FE-2BDF002D2F31}"/>
                </a:ext>
              </a:extLst>
            </p:cNvPr>
            <p:cNvSpPr/>
            <p:nvPr/>
          </p:nvSpPr>
          <p:spPr>
            <a:xfrm>
              <a:off x="10351307" y="6706599"/>
              <a:ext cx="347983" cy="151399"/>
            </a:xfrm>
            <a:prstGeom prst="r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4" name="Picture 23">
            <a:extLst>
              <a:ext uri="{FF2B5EF4-FFF2-40B4-BE49-F238E27FC236}">
                <a16:creationId xmlns:a16="http://schemas.microsoft.com/office/drawing/2014/main" id="{5B82AF9E-4CF3-4BA5-B1DA-590BB77D8A60}"/>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rcRect/>
          <a:stretch/>
        </p:blipFill>
        <p:spPr>
          <a:xfrm>
            <a:off x="10478273" y="6172199"/>
            <a:ext cx="365125" cy="365125"/>
          </a:xfrm>
          <a:prstGeom prst="rect">
            <a:avLst/>
          </a:prstGeom>
        </p:spPr>
      </p:pic>
      <p:pic>
        <p:nvPicPr>
          <p:cNvPr id="26" name="Picture 25">
            <a:extLst>
              <a:ext uri="{FF2B5EF4-FFF2-40B4-BE49-F238E27FC236}">
                <a16:creationId xmlns:a16="http://schemas.microsoft.com/office/drawing/2014/main" id="{D4F84CEB-9328-4E50-8187-4B1A095B7BFB}"/>
              </a:ext>
            </a:extLst>
          </p:cNvPr>
          <p:cNvPicPr>
            <a:picLocks noChangeAspect="1"/>
          </p:cNvPicPr>
          <p:nvPr/>
        </p:nvPicPr>
        <p:blipFill>
          <a:blip r:embed="rId6">
            <a:duotone>
              <a:schemeClr val="accent1">
                <a:shade val="45000"/>
                <a:satMod val="135000"/>
              </a:schemeClr>
              <a:prstClr val="white"/>
            </a:duotone>
            <a:extLst>
              <a:ext uri="{28A0092B-C50C-407E-A947-70E740481C1C}">
                <a14:useLocalDpi xmlns:a14="http://schemas.microsoft.com/office/drawing/2010/main" val="0"/>
              </a:ext>
            </a:extLst>
          </a:blip>
          <a:srcRect/>
          <a:stretch/>
        </p:blipFill>
        <p:spPr>
          <a:xfrm>
            <a:off x="11182653" y="6172199"/>
            <a:ext cx="365125" cy="365125"/>
          </a:xfrm>
          <a:prstGeom prst="rect">
            <a:avLst/>
          </a:prstGeom>
        </p:spPr>
      </p:pic>
      <p:sp>
        <p:nvSpPr>
          <p:cNvPr id="27" name="TextBox 26">
            <a:extLst>
              <a:ext uri="{FF2B5EF4-FFF2-40B4-BE49-F238E27FC236}">
                <a16:creationId xmlns:a16="http://schemas.microsoft.com/office/drawing/2014/main" id="{49C8D612-732A-4025-A58B-FBB20DA54C5B}"/>
              </a:ext>
            </a:extLst>
          </p:cNvPr>
          <p:cNvSpPr txBox="1"/>
          <p:nvPr/>
        </p:nvSpPr>
        <p:spPr>
          <a:xfrm>
            <a:off x="160585" y="6191454"/>
            <a:ext cx="2899813" cy="338554"/>
          </a:xfrm>
          <a:prstGeom prst="rect">
            <a:avLst/>
          </a:prstGeom>
          <a:noFill/>
        </p:spPr>
        <p:txBody>
          <a:bodyPr wrap="square" rtlCol="0">
            <a:spAutoFit/>
          </a:bodyPr>
          <a:lstStyle/>
          <a:p>
            <a:pPr algn="ctr"/>
            <a:r>
              <a:rPr lang="en-US" sz="1600" b="1" dirty="0">
                <a:solidFill>
                  <a:srgbClr val="002060"/>
                </a:solidFill>
                <a:latin typeface="+mn-lt"/>
                <a:ea typeface="Verdana" panose="020B0604030504040204" pitchFamily="34" charset="0"/>
                <a:cs typeface="Verdana" panose="020B0604030504040204" pitchFamily="34" charset="0"/>
              </a:rPr>
              <a:t>www.revenue.pa.gov</a:t>
            </a:r>
          </a:p>
        </p:txBody>
      </p:sp>
    </p:spTree>
    <p:custDataLst>
      <p:tags r:id="rId1"/>
    </p:custDataLst>
    <p:extLst>
      <p:ext uri="{BB962C8B-B14F-4D97-AF65-F5344CB8AC3E}">
        <p14:creationId xmlns:p14="http://schemas.microsoft.com/office/powerpoint/2010/main" val="2955353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CAFDCE-369C-4BD9-99B8-A195ECA4C87A}"/>
              </a:ext>
            </a:extLst>
          </p:cNvPr>
          <p:cNvSpPr>
            <a:spLocks noGrp="1"/>
          </p:cNvSpPr>
          <p:nvPr>
            <p:ph type="title"/>
          </p:nvPr>
        </p:nvSpPr>
        <p:spPr/>
        <p:txBody>
          <a:bodyPr>
            <a:normAutofit/>
          </a:bodyPr>
          <a:lstStyle>
            <a:lvl1pPr algn="ctr" defTabSz="914400" rtl="0" eaLnBrk="1" latinLnBrk="0" hangingPunct="1">
              <a:spcBef>
                <a:spcPct val="0"/>
              </a:spcBef>
              <a:buNone/>
              <a:defRPr lang="en-US" sz="4400" b="1" kern="1200" dirty="0">
                <a:solidFill>
                  <a:srgbClr val="002060"/>
                </a:solidFill>
                <a:latin typeface="+mn-lt"/>
                <a:ea typeface="Verdana" panose="020B0604030504040204" pitchFamily="34" charset="0"/>
                <a:cs typeface="+mj-cs"/>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BB26F3A-4866-43CA-B40D-513F37DD5AEF}"/>
              </a:ext>
            </a:extLst>
          </p:cNvPr>
          <p:cNvSpPr>
            <a:spLocks noGrp="1"/>
          </p:cNvSpPr>
          <p:nvPr>
            <p:ph idx="1"/>
          </p:nvPr>
        </p:nvSpPr>
        <p:spPr/>
        <p:txBody>
          <a:bodyPr/>
          <a:lstStyle>
            <a:lvl1pPr>
              <a:defRPr lang="en-US" sz="2800" kern="1200" dirty="0" smtClean="0">
                <a:solidFill>
                  <a:srgbClr val="002060"/>
                </a:solidFill>
                <a:latin typeface="+mn-lt"/>
                <a:ea typeface="Verdana" panose="020B0604030504040204" pitchFamily="34" charset="0"/>
                <a:cs typeface="Verdana" panose="020B0604030504040204" pitchFamily="34" charset="0"/>
              </a:defRPr>
            </a:lvl1pPr>
            <a:lvl2pPr>
              <a:defRPr>
                <a:solidFill>
                  <a:srgbClr val="002060"/>
                </a:solidFill>
                <a:latin typeface="+mn-lt"/>
              </a:defRPr>
            </a:lvl2pPr>
            <a:lvl3pPr>
              <a:defRPr>
                <a:solidFill>
                  <a:srgbClr val="002060"/>
                </a:solidFill>
                <a:latin typeface="+mn-lt"/>
              </a:defRPr>
            </a:lvl3pPr>
            <a:lvl4pPr>
              <a:defRPr>
                <a:solidFill>
                  <a:srgbClr val="002060"/>
                </a:solidFill>
                <a:latin typeface="+mn-lt"/>
              </a:defRPr>
            </a:lvl4pPr>
            <a:lvl5pPr>
              <a:defRPr>
                <a:solidFill>
                  <a:srgbClr val="002060"/>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D13DEED7-CA42-49B1-8893-2E39D72BDFAF}"/>
              </a:ext>
            </a:extLst>
          </p:cNvPr>
          <p:cNvSpPr>
            <a:spLocks noGrp="1"/>
          </p:cNvSpPr>
          <p:nvPr>
            <p:ph type="dt" sz="half" idx="10"/>
          </p:nvPr>
        </p:nvSpPr>
        <p:spPr/>
        <p:txBody>
          <a:bodyPr/>
          <a:lstStyle/>
          <a:p>
            <a:fld id="{9888F7D8-5982-424E-BE65-3DF76EFB893C}" type="datetimeFigureOut">
              <a:rPr lang="en-US" smtClean="0"/>
              <a:t>7/8/2026</a:t>
            </a:fld>
            <a:endParaRPr lang="en-US"/>
          </a:p>
        </p:txBody>
      </p:sp>
      <p:sp>
        <p:nvSpPr>
          <p:cNvPr id="5" name="Footer Placeholder 4">
            <a:extLst>
              <a:ext uri="{FF2B5EF4-FFF2-40B4-BE49-F238E27FC236}">
                <a16:creationId xmlns:a16="http://schemas.microsoft.com/office/drawing/2014/main" id="{A6CA911E-6566-4B25-A3D4-395EB3D622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22B5E6-DDA1-4D57-B92A-E6F4167AD1F6}"/>
              </a:ext>
            </a:extLst>
          </p:cNvPr>
          <p:cNvSpPr>
            <a:spLocks noGrp="1"/>
          </p:cNvSpPr>
          <p:nvPr>
            <p:ph type="sldNum" sz="quarter" idx="12"/>
          </p:nvPr>
        </p:nvSpPr>
        <p:spPr/>
        <p:txBody>
          <a:bodyPr/>
          <a:lstStyle>
            <a:lvl1pPr>
              <a:defRPr>
                <a:solidFill>
                  <a:srgbClr val="D59F0F"/>
                </a:solidFill>
              </a:defRPr>
            </a:lvl1pPr>
          </a:lstStyle>
          <a:p>
            <a:fld id="{FB7394B8-F29B-4F3B-8660-2502D5210F5C}" type="slidenum">
              <a:rPr lang="en-US" smtClean="0"/>
              <a:pPr/>
              <a:t>‹#›</a:t>
            </a:fld>
            <a:endParaRPr lang="en-US" dirty="0"/>
          </a:p>
        </p:txBody>
      </p:sp>
      <p:grpSp>
        <p:nvGrpSpPr>
          <p:cNvPr id="8" name="Group 7">
            <a:extLst>
              <a:ext uri="{FF2B5EF4-FFF2-40B4-BE49-F238E27FC236}">
                <a16:creationId xmlns:a16="http://schemas.microsoft.com/office/drawing/2014/main" id="{99CCBE4F-1FB5-4AAA-9858-72901E8F3EE3}"/>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9" name="Group 8">
              <a:extLst>
                <a:ext uri="{FF2B5EF4-FFF2-40B4-BE49-F238E27FC236}">
                  <a16:creationId xmlns:a16="http://schemas.microsoft.com/office/drawing/2014/main" id="{3789A6A3-5E6C-4944-B108-A2E47F8AE858}"/>
                </a:ext>
              </a:extLst>
            </p:cNvPr>
            <p:cNvGrpSpPr/>
            <p:nvPr/>
          </p:nvGrpSpPr>
          <p:grpSpPr>
            <a:xfrm>
              <a:off x="-1" y="0"/>
              <a:ext cx="10351309" cy="226427"/>
              <a:chOff x="-1" y="0"/>
              <a:chExt cx="10555212" cy="226427"/>
            </a:xfrm>
          </p:grpSpPr>
          <p:sp>
            <p:nvSpPr>
              <p:cNvPr id="13" name="Rectangle 12">
                <a:extLst>
                  <a:ext uri="{FF2B5EF4-FFF2-40B4-BE49-F238E27FC236}">
                    <a16:creationId xmlns:a16="http://schemas.microsoft.com/office/drawing/2014/main" id="{31BDACAE-32FF-41E9-B5A4-26A95ADBD186}"/>
                  </a:ext>
                </a:extLst>
              </p:cNvPr>
              <p:cNvSpPr/>
              <p:nvPr/>
            </p:nvSpPr>
            <p:spPr>
              <a:xfrm>
                <a:off x="-1" y="0"/>
                <a:ext cx="10021889" cy="226427"/>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id="{F7031D17-B463-4B62-BACA-AABCE66F3381}"/>
                  </a:ext>
                </a:extLst>
              </p:cNvPr>
              <p:cNvSpPr/>
              <p:nvPr/>
            </p:nvSpPr>
            <p:spPr>
              <a:xfrm>
                <a:off x="10021888" y="0"/>
                <a:ext cx="533323" cy="226427"/>
              </a:xfrm>
              <a:prstGeom prst="r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 name="Group 9">
              <a:extLst>
                <a:ext uri="{FF2B5EF4-FFF2-40B4-BE49-F238E27FC236}">
                  <a16:creationId xmlns:a16="http://schemas.microsoft.com/office/drawing/2014/main" id="{3B619A11-C008-488B-9054-5981AEF08DBD}"/>
                </a:ext>
              </a:extLst>
            </p:cNvPr>
            <p:cNvGrpSpPr/>
            <p:nvPr/>
          </p:nvGrpSpPr>
          <p:grpSpPr>
            <a:xfrm>
              <a:off x="-1" y="258954"/>
              <a:ext cx="10699750" cy="118872"/>
              <a:chOff x="-1" y="258954"/>
              <a:chExt cx="10699750" cy="118872"/>
            </a:xfrm>
          </p:grpSpPr>
          <p:sp>
            <p:nvSpPr>
              <p:cNvPr id="11" name="Rectangle 10">
                <a:extLst>
                  <a:ext uri="{FF2B5EF4-FFF2-40B4-BE49-F238E27FC236}">
                    <a16:creationId xmlns:a16="http://schemas.microsoft.com/office/drawing/2014/main" id="{5D725F0C-F5AD-4E42-A9CA-CA39962FEBF4}"/>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ight Triangle 11">
                <a:extLst>
                  <a:ext uri="{FF2B5EF4-FFF2-40B4-BE49-F238E27FC236}">
                    <a16:creationId xmlns:a16="http://schemas.microsoft.com/office/drawing/2014/main" id="{41A6C80C-C965-4D7D-879B-F925366DAA86}"/>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grpSp>
        <p:nvGrpSpPr>
          <p:cNvPr id="15" name="Group 14">
            <a:extLst>
              <a:ext uri="{FF2B5EF4-FFF2-40B4-BE49-F238E27FC236}">
                <a16:creationId xmlns:a16="http://schemas.microsoft.com/office/drawing/2014/main" id="{8D9CECB1-1C11-474A-B170-62D96FCB6A12}"/>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6" name="Rectangle 15">
              <a:extLst>
                <a:ext uri="{FF2B5EF4-FFF2-40B4-BE49-F238E27FC236}">
                  <a16:creationId xmlns:a16="http://schemas.microsoft.com/office/drawing/2014/main" id="{9E19D0DC-5D77-4121-B8D4-1A3C0311CB0F}"/>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a:extLst>
                <a:ext uri="{FF2B5EF4-FFF2-40B4-BE49-F238E27FC236}">
                  <a16:creationId xmlns:a16="http://schemas.microsoft.com/office/drawing/2014/main" id="{14D4795D-9D64-4774-B434-211636313DC5}"/>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5090DB19-5C9E-4A7A-93D3-39292ED3316F}"/>
                </a:ext>
              </a:extLst>
            </p:cNvPr>
            <p:cNvSpPr/>
            <p:nvPr/>
          </p:nvSpPr>
          <p:spPr>
            <a:xfrm>
              <a:off x="1" y="6706600"/>
              <a:ext cx="10351305" cy="151400"/>
            </a:xfrm>
            <a:prstGeom prst="rec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ight Triangle 18">
              <a:extLst>
                <a:ext uri="{FF2B5EF4-FFF2-40B4-BE49-F238E27FC236}">
                  <a16:creationId xmlns:a16="http://schemas.microsoft.com/office/drawing/2014/main" id="{54CB4F8C-FD32-4B5B-B313-AB14E4A05988}"/>
                </a:ext>
              </a:extLst>
            </p:cNvPr>
            <p:cNvSpPr/>
            <p:nvPr/>
          </p:nvSpPr>
          <p:spPr>
            <a:xfrm>
              <a:off x="10351307" y="6706599"/>
              <a:ext cx="347983" cy="151399"/>
            </a:xfrm>
            <a:prstGeom prst="rtTriangle">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0" name="Picture 19">
            <a:extLst>
              <a:ext uri="{FF2B5EF4-FFF2-40B4-BE49-F238E27FC236}">
                <a16:creationId xmlns:a16="http://schemas.microsoft.com/office/drawing/2014/main" id="{70D936A5-556C-4CD6-8792-C3D8686B675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10699290" y="82870"/>
            <a:ext cx="1359260" cy="214258"/>
          </a:xfrm>
          <a:prstGeom prst="rect">
            <a:avLst/>
          </a:prstGeom>
        </p:spPr>
      </p:pic>
      <p:sp>
        <p:nvSpPr>
          <p:cNvPr id="7" name="Rectangle 6">
            <a:extLst>
              <a:ext uri="{FF2B5EF4-FFF2-40B4-BE49-F238E27FC236}">
                <a16:creationId xmlns:a16="http://schemas.microsoft.com/office/drawing/2014/main" id="{EB178AEA-E892-25A6-F38E-26A28AD435C0}"/>
              </a:ext>
            </a:extLst>
          </p:cNvPr>
          <p:cNvSpPr/>
          <p:nvPr userDrawn="1"/>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21" name="Picture 20">
            <a:extLst>
              <a:ext uri="{FF2B5EF4-FFF2-40B4-BE49-F238E27FC236}">
                <a16:creationId xmlns:a16="http://schemas.microsoft.com/office/drawing/2014/main" id="{4D282412-1B79-8630-8CCE-5AF9ECD4124E}"/>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extLst>
      <p:ext uri="{BB962C8B-B14F-4D97-AF65-F5344CB8AC3E}">
        <p14:creationId xmlns:p14="http://schemas.microsoft.com/office/powerpoint/2010/main" val="323533346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14E12C-E6DE-49AA-8BD7-C55E0BE90E77}"/>
              </a:ext>
            </a:extLst>
          </p:cNvPr>
          <p:cNvSpPr>
            <a:spLocks noGrp="1"/>
          </p:cNvSpPr>
          <p:nvPr>
            <p:ph type="title"/>
          </p:nvPr>
        </p:nvSpPr>
        <p:spPr>
          <a:xfrm>
            <a:off x="831850" y="1709738"/>
            <a:ext cx="10515600" cy="2852737"/>
          </a:xfrm>
        </p:spPr>
        <p:txBody>
          <a:bodyPr anchor="b">
            <a:normAutofit/>
          </a:bodyPr>
          <a:lstStyle>
            <a:lvl1pPr>
              <a:defRPr lang="en-US" sz="4000" b="1" kern="1200" cap="all" dirty="0">
                <a:solidFill>
                  <a:srgbClr val="133880"/>
                </a:solidFill>
                <a:latin typeface="Verdana" panose="020B0604030504040204" pitchFamily="34" charset="0"/>
                <a:ea typeface="Verdana" panose="020B0604030504040204" pitchFamily="34" charset="0"/>
                <a:cs typeface="+mj-cs"/>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A0A30D5-DDB4-4A6D-85D8-D9630EDEB2B1}"/>
              </a:ext>
            </a:extLst>
          </p:cNvPr>
          <p:cNvSpPr>
            <a:spLocks noGrp="1"/>
          </p:cNvSpPr>
          <p:nvPr>
            <p:ph type="body" idx="1"/>
          </p:nvPr>
        </p:nvSpPr>
        <p:spPr>
          <a:xfrm>
            <a:off x="831850" y="4589463"/>
            <a:ext cx="10515600" cy="1500187"/>
          </a:xfrm>
        </p:spPr>
        <p:txBody>
          <a:bodyPr/>
          <a:lstStyle>
            <a:lvl1pPr marL="0" indent="0">
              <a:buNone/>
              <a:defRPr sz="2400">
                <a:solidFill>
                  <a:srgbClr val="D59F0F"/>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922934C-7BE2-4BDB-83D3-FFBF4B8D4272}"/>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a:extLst>
              <a:ext uri="{FF2B5EF4-FFF2-40B4-BE49-F238E27FC236}">
                <a16:creationId xmlns:a16="http://schemas.microsoft.com/office/drawing/2014/main" id="{7928F455-DC9A-4D8A-BA81-F0D9E3D08B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D1DF482-B289-4E61-8558-E0F250677E1F}"/>
              </a:ext>
            </a:extLst>
          </p:cNvPr>
          <p:cNvSpPr>
            <a:spLocks noGrp="1"/>
          </p:cNvSpPr>
          <p:nvPr>
            <p:ph type="sldNum" sz="quarter" idx="12"/>
          </p:nvPr>
        </p:nvSpPr>
        <p:spPr/>
        <p:txBody>
          <a:bodyPr/>
          <a:lstStyle>
            <a:lvl1pPr>
              <a:defRPr>
                <a:solidFill>
                  <a:srgbClr val="D59F0F"/>
                </a:solidFill>
              </a:defRPr>
            </a:lvl1pPr>
          </a:lstStyle>
          <a:p>
            <a:fld id="{4D2A671A-F295-4566-AABC-23FD9562FE86}" type="slidenum">
              <a:rPr lang="en-US" smtClean="0"/>
              <a:t>‹#›</a:t>
            </a:fld>
            <a:endParaRPr lang="en-US" dirty="0"/>
          </a:p>
        </p:txBody>
      </p:sp>
      <p:grpSp>
        <p:nvGrpSpPr>
          <p:cNvPr id="15" name="Group 14">
            <a:extLst>
              <a:ext uri="{FF2B5EF4-FFF2-40B4-BE49-F238E27FC236}">
                <a16:creationId xmlns:a16="http://schemas.microsoft.com/office/drawing/2014/main" id="{D951D2ED-7A7A-40AB-A75E-B6417B95933A}"/>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6" name="Rectangle 15">
              <a:extLst>
                <a:ext uri="{FF2B5EF4-FFF2-40B4-BE49-F238E27FC236}">
                  <a16:creationId xmlns:a16="http://schemas.microsoft.com/office/drawing/2014/main" id="{71982482-9DED-4E38-906D-B146D0B17303}"/>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a:extLst>
                <a:ext uri="{FF2B5EF4-FFF2-40B4-BE49-F238E27FC236}">
                  <a16:creationId xmlns:a16="http://schemas.microsoft.com/office/drawing/2014/main" id="{311857A3-51B3-41A8-9CCC-BB97C72A98AF}"/>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B4A7BFAE-76FB-47A7-B14A-7177326D1F36}"/>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ight Triangle 18">
              <a:extLst>
                <a:ext uri="{FF2B5EF4-FFF2-40B4-BE49-F238E27FC236}">
                  <a16:creationId xmlns:a16="http://schemas.microsoft.com/office/drawing/2014/main" id="{E75B9704-4B2E-4AE2-9C54-212A85DF161F}"/>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0" name="Group 19">
            <a:extLst>
              <a:ext uri="{FF2B5EF4-FFF2-40B4-BE49-F238E27FC236}">
                <a16:creationId xmlns:a16="http://schemas.microsoft.com/office/drawing/2014/main" id="{E6FC297C-1069-4D2C-831A-59BFAF9E4536}"/>
              </a:ext>
            </a:extLst>
          </p:cNvPr>
          <p:cNvGrpSpPr/>
          <p:nvPr/>
        </p:nvGrpSpPr>
        <p:grpSpPr>
          <a:xfrm>
            <a:off x="-1" y="-1"/>
            <a:ext cx="10756670" cy="524107"/>
            <a:chOff x="-1" y="0"/>
            <a:chExt cx="10699750" cy="377826"/>
          </a:xfrm>
          <a:effectLst>
            <a:outerShdw blurRad="50800" dist="38100" dir="8100000" algn="tr" rotWithShape="0">
              <a:prstClr val="black">
                <a:alpha val="40000"/>
              </a:prstClr>
            </a:outerShdw>
          </a:effectLst>
        </p:grpSpPr>
        <p:grpSp>
          <p:nvGrpSpPr>
            <p:cNvPr id="21" name="Group 20">
              <a:extLst>
                <a:ext uri="{FF2B5EF4-FFF2-40B4-BE49-F238E27FC236}">
                  <a16:creationId xmlns:a16="http://schemas.microsoft.com/office/drawing/2014/main" id="{536E42EC-6BA6-4FDD-A587-887A5E54E215}"/>
                </a:ext>
              </a:extLst>
            </p:cNvPr>
            <p:cNvGrpSpPr/>
            <p:nvPr/>
          </p:nvGrpSpPr>
          <p:grpSpPr>
            <a:xfrm>
              <a:off x="-1" y="0"/>
              <a:ext cx="10351309" cy="226427"/>
              <a:chOff x="-1" y="0"/>
              <a:chExt cx="10555212" cy="226427"/>
            </a:xfrm>
          </p:grpSpPr>
          <p:sp>
            <p:nvSpPr>
              <p:cNvPr id="25" name="Rectangle 24">
                <a:extLst>
                  <a:ext uri="{FF2B5EF4-FFF2-40B4-BE49-F238E27FC236}">
                    <a16:creationId xmlns:a16="http://schemas.microsoft.com/office/drawing/2014/main" id="{C66C0A3E-E3B5-4B07-A5B6-39F22335D831}"/>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Triangle 25">
                <a:extLst>
                  <a:ext uri="{FF2B5EF4-FFF2-40B4-BE49-F238E27FC236}">
                    <a16:creationId xmlns:a16="http://schemas.microsoft.com/office/drawing/2014/main" id="{81305240-433C-4719-B875-6C3C3AEB2CA6}"/>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2" name="Group 21">
              <a:extLst>
                <a:ext uri="{FF2B5EF4-FFF2-40B4-BE49-F238E27FC236}">
                  <a16:creationId xmlns:a16="http://schemas.microsoft.com/office/drawing/2014/main" id="{13F7F014-1933-4FA7-BECD-FFAFCD96226B}"/>
                </a:ext>
              </a:extLst>
            </p:cNvPr>
            <p:cNvGrpSpPr/>
            <p:nvPr/>
          </p:nvGrpSpPr>
          <p:grpSpPr>
            <a:xfrm>
              <a:off x="-1" y="258954"/>
              <a:ext cx="10699750" cy="118872"/>
              <a:chOff x="-1" y="258954"/>
              <a:chExt cx="10699750" cy="118872"/>
            </a:xfrm>
          </p:grpSpPr>
          <p:sp>
            <p:nvSpPr>
              <p:cNvPr id="23" name="Rectangle 22">
                <a:extLst>
                  <a:ext uri="{FF2B5EF4-FFF2-40B4-BE49-F238E27FC236}">
                    <a16:creationId xmlns:a16="http://schemas.microsoft.com/office/drawing/2014/main" id="{FE78F3FD-3F5D-48C4-A70C-9CC2AD0D4793}"/>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ight Triangle 23">
                <a:extLst>
                  <a:ext uri="{FF2B5EF4-FFF2-40B4-BE49-F238E27FC236}">
                    <a16:creationId xmlns:a16="http://schemas.microsoft.com/office/drawing/2014/main" id="{F168A3A7-CCBE-49F3-836B-9D1A0F1106EA}"/>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pic>
        <p:nvPicPr>
          <p:cNvPr id="27" name="Picture 26">
            <a:extLst>
              <a:ext uri="{FF2B5EF4-FFF2-40B4-BE49-F238E27FC236}">
                <a16:creationId xmlns:a16="http://schemas.microsoft.com/office/drawing/2014/main" id="{75765E14-2F3B-4FBE-94D1-B10CC323BE7F}"/>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grpSp>
        <p:nvGrpSpPr>
          <p:cNvPr id="29" name="Group 28">
            <a:extLst>
              <a:ext uri="{FF2B5EF4-FFF2-40B4-BE49-F238E27FC236}">
                <a16:creationId xmlns:a16="http://schemas.microsoft.com/office/drawing/2014/main" id="{F6B4E658-5E8B-4659-B19D-F6B4BC099334}"/>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0" name="Group 29">
              <a:extLst>
                <a:ext uri="{FF2B5EF4-FFF2-40B4-BE49-F238E27FC236}">
                  <a16:creationId xmlns:a16="http://schemas.microsoft.com/office/drawing/2014/main" id="{0C76094E-66C3-4DAC-901F-6675505F770C}"/>
                </a:ext>
              </a:extLst>
            </p:cNvPr>
            <p:cNvGrpSpPr/>
            <p:nvPr/>
          </p:nvGrpSpPr>
          <p:grpSpPr>
            <a:xfrm>
              <a:off x="-1" y="0"/>
              <a:ext cx="10351309" cy="226427"/>
              <a:chOff x="-1" y="0"/>
              <a:chExt cx="10555212" cy="226427"/>
            </a:xfrm>
          </p:grpSpPr>
          <p:sp>
            <p:nvSpPr>
              <p:cNvPr id="34" name="Rectangle 33">
                <a:extLst>
                  <a:ext uri="{FF2B5EF4-FFF2-40B4-BE49-F238E27FC236}">
                    <a16:creationId xmlns:a16="http://schemas.microsoft.com/office/drawing/2014/main" id="{618D2DAF-9A0E-440C-834E-9997428DB9C7}"/>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Triangle 34">
                <a:extLst>
                  <a:ext uri="{FF2B5EF4-FFF2-40B4-BE49-F238E27FC236}">
                    <a16:creationId xmlns:a16="http://schemas.microsoft.com/office/drawing/2014/main" id="{E0F4B3E3-D1BF-4FAC-8DE2-8D883A4C1764}"/>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66AD1143-4C5F-41CB-8D2A-2E3586FEE91C}"/>
                </a:ext>
              </a:extLst>
            </p:cNvPr>
            <p:cNvGrpSpPr/>
            <p:nvPr/>
          </p:nvGrpSpPr>
          <p:grpSpPr>
            <a:xfrm>
              <a:off x="-1" y="258954"/>
              <a:ext cx="10699750" cy="118872"/>
              <a:chOff x="-1" y="258954"/>
              <a:chExt cx="10699750" cy="118872"/>
            </a:xfrm>
          </p:grpSpPr>
          <p:sp>
            <p:nvSpPr>
              <p:cNvPr id="32" name="Rectangle 31">
                <a:extLst>
                  <a:ext uri="{FF2B5EF4-FFF2-40B4-BE49-F238E27FC236}">
                    <a16:creationId xmlns:a16="http://schemas.microsoft.com/office/drawing/2014/main" id="{D3DEC587-EC85-4C13-9288-6C7AB2FBAD8A}"/>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ight Triangle 32">
                <a:extLst>
                  <a:ext uri="{FF2B5EF4-FFF2-40B4-BE49-F238E27FC236}">
                    <a16:creationId xmlns:a16="http://schemas.microsoft.com/office/drawing/2014/main" id="{3F6D8182-3F5F-4EE0-95E2-C25370BCE452}"/>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3661185876"/>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9D841-AC01-41ED-AE55-CF3C4ADEC324}"/>
              </a:ext>
            </a:extLst>
          </p:cNvPr>
          <p:cNvSpPr>
            <a:spLocks noGrp="1"/>
          </p:cNvSpPr>
          <p:nvPr>
            <p:ph type="title"/>
          </p:nvPr>
        </p:nvSpPr>
        <p:spPr/>
        <p:txBody>
          <a:bodyPr>
            <a:normAutofit/>
          </a:bodyPr>
          <a:lstStyle>
            <a:lvl1pPr algn="ctr"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9C63E90-9A9B-48A0-A9D0-565D9F266DB8}"/>
              </a:ext>
            </a:extLst>
          </p:cNvPr>
          <p:cNvSpPr>
            <a:spLocks noGrp="1"/>
          </p:cNvSpPr>
          <p:nvPr>
            <p:ph sz="half" idx="1"/>
          </p:nvPr>
        </p:nvSpPr>
        <p:spPr>
          <a:xfrm>
            <a:off x="838200" y="1825625"/>
            <a:ext cx="5181600" cy="4351338"/>
          </a:xfrm>
        </p:spPr>
        <p:txBody>
          <a:bodyPr/>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E429C4-64C6-4077-843B-10460F8AEFE7}"/>
              </a:ext>
            </a:extLst>
          </p:cNvPr>
          <p:cNvSpPr>
            <a:spLocks noGrp="1"/>
          </p:cNvSpPr>
          <p:nvPr>
            <p:ph sz="half" idx="2"/>
          </p:nvPr>
        </p:nvSpPr>
        <p:spPr>
          <a:xfrm>
            <a:off x="6172200" y="1825625"/>
            <a:ext cx="5181600" cy="4351338"/>
          </a:xfrm>
        </p:spPr>
        <p:txBody>
          <a:bodyPr/>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02AF009-0C17-40BB-93CB-6E227D98242D}"/>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a:extLst>
              <a:ext uri="{FF2B5EF4-FFF2-40B4-BE49-F238E27FC236}">
                <a16:creationId xmlns:a16="http://schemas.microsoft.com/office/drawing/2014/main" id="{598BDB5E-1E4E-41BA-869E-70A62A2DA50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E1BE9DA-B6AF-4879-AFF9-2166E67CA816}"/>
              </a:ext>
            </a:extLst>
          </p:cNvPr>
          <p:cNvSpPr>
            <a:spLocks noGrp="1"/>
          </p:cNvSpPr>
          <p:nvPr>
            <p:ph type="sldNum" sz="quarter" idx="12"/>
          </p:nvPr>
        </p:nvSpPr>
        <p:spPr/>
        <p:txBody>
          <a:bodyPr/>
          <a:lstStyle>
            <a:lvl1pPr>
              <a:defRPr>
                <a:solidFill>
                  <a:srgbClr val="D59F0F"/>
                </a:solidFill>
              </a:defRPr>
            </a:lvl1pPr>
          </a:lstStyle>
          <a:p>
            <a:fld id="{4D2A671A-F295-4566-AABC-23FD9562FE86}" type="slidenum">
              <a:rPr lang="en-US" smtClean="0"/>
              <a:t>‹#›</a:t>
            </a:fld>
            <a:endParaRPr lang="en-US" dirty="0"/>
          </a:p>
        </p:txBody>
      </p:sp>
      <p:grpSp>
        <p:nvGrpSpPr>
          <p:cNvPr id="16" name="Group 15">
            <a:extLst>
              <a:ext uri="{FF2B5EF4-FFF2-40B4-BE49-F238E27FC236}">
                <a16:creationId xmlns:a16="http://schemas.microsoft.com/office/drawing/2014/main" id="{B63A589C-DC7D-4B5D-A198-929E43D1019A}"/>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7" name="Rectangle 16">
              <a:extLst>
                <a:ext uri="{FF2B5EF4-FFF2-40B4-BE49-F238E27FC236}">
                  <a16:creationId xmlns:a16="http://schemas.microsoft.com/office/drawing/2014/main" id="{B0DC170A-E24B-4A88-8C09-DB76E009774A}"/>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a:extLst>
                <a:ext uri="{FF2B5EF4-FFF2-40B4-BE49-F238E27FC236}">
                  <a16:creationId xmlns:a16="http://schemas.microsoft.com/office/drawing/2014/main" id="{AAD9A8E9-5D99-4089-9EE8-3267C0017282}"/>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8C905195-535B-4A17-AD3D-AFD97D0D8002}"/>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Triangle 19">
              <a:extLst>
                <a:ext uri="{FF2B5EF4-FFF2-40B4-BE49-F238E27FC236}">
                  <a16:creationId xmlns:a16="http://schemas.microsoft.com/office/drawing/2014/main" id="{D9213E79-641B-4622-86CD-E7E35307B904}"/>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8" name="Picture 27">
            <a:extLst>
              <a:ext uri="{FF2B5EF4-FFF2-40B4-BE49-F238E27FC236}">
                <a16:creationId xmlns:a16="http://schemas.microsoft.com/office/drawing/2014/main" id="{580010D8-5B4A-4871-9821-1038DC8FA91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11706" y="66758"/>
            <a:ext cx="1427017" cy="348052"/>
          </a:xfrm>
          <a:prstGeom prst="rect">
            <a:avLst/>
          </a:prstGeom>
        </p:spPr>
      </p:pic>
      <p:grpSp>
        <p:nvGrpSpPr>
          <p:cNvPr id="30" name="Group 29">
            <a:extLst>
              <a:ext uri="{FF2B5EF4-FFF2-40B4-BE49-F238E27FC236}">
                <a16:creationId xmlns:a16="http://schemas.microsoft.com/office/drawing/2014/main" id="{E8F04579-84B8-49C8-A191-A27B4123D266}"/>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1" name="Group 30">
              <a:extLst>
                <a:ext uri="{FF2B5EF4-FFF2-40B4-BE49-F238E27FC236}">
                  <a16:creationId xmlns:a16="http://schemas.microsoft.com/office/drawing/2014/main" id="{F4564BB7-2074-4F41-BA74-BD552567749B}"/>
                </a:ext>
              </a:extLst>
            </p:cNvPr>
            <p:cNvGrpSpPr/>
            <p:nvPr/>
          </p:nvGrpSpPr>
          <p:grpSpPr>
            <a:xfrm>
              <a:off x="-1" y="0"/>
              <a:ext cx="10351309" cy="226427"/>
              <a:chOff x="-1" y="0"/>
              <a:chExt cx="10555212" cy="226427"/>
            </a:xfrm>
          </p:grpSpPr>
          <p:sp>
            <p:nvSpPr>
              <p:cNvPr id="35" name="Rectangle 34">
                <a:extLst>
                  <a:ext uri="{FF2B5EF4-FFF2-40B4-BE49-F238E27FC236}">
                    <a16:creationId xmlns:a16="http://schemas.microsoft.com/office/drawing/2014/main" id="{24E3F3FF-3F4D-4B61-8CDB-0B3A554BA378}"/>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Triangle 35">
                <a:extLst>
                  <a:ext uri="{FF2B5EF4-FFF2-40B4-BE49-F238E27FC236}">
                    <a16:creationId xmlns:a16="http://schemas.microsoft.com/office/drawing/2014/main" id="{BB29122F-8390-49BD-A0F9-B3F2AB262AB7}"/>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a:extLst>
                <a:ext uri="{FF2B5EF4-FFF2-40B4-BE49-F238E27FC236}">
                  <a16:creationId xmlns:a16="http://schemas.microsoft.com/office/drawing/2014/main" id="{828C1C3F-8FB0-449A-AC9C-E90472062BA9}"/>
                </a:ext>
              </a:extLst>
            </p:cNvPr>
            <p:cNvGrpSpPr/>
            <p:nvPr/>
          </p:nvGrpSpPr>
          <p:grpSpPr>
            <a:xfrm>
              <a:off x="-1" y="258954"/>
              <a:ext cx="10699750" cy="118872"/>
              <a:chOff x="-1" y="258954"/>
              <a:chExt cx="10699750" cy="118872"/>
            </a:xfrm>
          </p:grpSpPr>
          <p:sp>
            <p:nvSpPr>
              <p:cNvPr id="33" name="Rectangle 32">
                <a:extLst>
                  <a:ext uri="{FF2B5EF4-FFF2-40B4-BE49-F238E27FC236}">
                    <a16:creationId xmlns:a16="http://schemas.microsoft.com/office/drawing/2014/main" id="{9BF116AF-3D78-4289-8FBF-8EB49A691080}"/>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ight Triangle 33">
                <a:extLst>
                  <a:ext uri="{FF2B5EF4-FFF2-40B4-BE49-F238E27FC236}">
                    <a16:creationId xmlns:a16="http://schemas.microsoft.com/office/drawing/2014/main" id="{CD7AC040-9D00-46BD-A428-364DB2DAAF28}"/>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pic>
        <p:nvPicPr>
          <p:cNvPr id="8" name="Picture 7">
            <a:extLst>
              <a:ext uri="{FF2B5EF4-FFF2-40B4-BE49-F238E27FC236}">
                <a16:creationId xmlns:a16="http://schemas.microsoft.com/office/drawing/2014/main" id="{988C4189-3967-67D4-DBCD-5EE35091CAC6}"/>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extLst>
      <p:ext uri="{BB962C8B-B14F-4D97-AF65-F5344CB8AC3E}">
        <p14:creationId xmlns:p14="http://schemas.microsoft.com/office/powerpoint/2010/main" val="271175590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835F71-2E60-4222-9E6D-BD82C56D5910}"/>
              </a:ext>
            </a:extLst>
          </p:cNvPr>
          <p:cNvSpPr>
            <a:spLocks noGrp="1"/>
          </p:cNvSpPr>
          <p:nvPr>
            <p:ph type="title"/>
          </p:nvPr>
        </p:nvSpPr>
        <p:spPr>
          <a:xfrm>
            <a:off x="839788" y="365125"/>
            <a:ext cx="10515600" cy="1325563"/>
          </a:xfrm>
        </p:spPr>
        <p:txBody>
          <a:bodyPr>
            <a:normAutofit/>
          </a:bodyPr>
          <a:lstStyle>
            <a:lvl1pPr algn="ctr"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4B9AD8C-55FA-4892-A79C-AC06F78CD0E0}"/>
              </a:ext>
            </a:extLst>
          </p:cNvPr>
          <p:cNvSpPr>
            <a:spLocks noGrp="1"/>
          </p:cNvSpPr>
          <p:nvPr>
            <p:ph type="body" idx="1"/>
          </p:nvPr>
        </p:nvSpPr>
        <p:spPr>
          <a:xfrm>
            <a:off x="839788" y="1681163"/>
            <a:ext cx="5157787" cy="823912"/>
          </a:xfrm>
        </p:spPr>
        <p:txBody>
          <a:bodyPr anchor="b">
            <a:noAutofit/>
          </a:bodyPr>
          <a:lstStyle>
            <a:lvl1pPr marL="0" indent="0">
              <a:buNone/>
              <a:defRPr sz="3000" b="1">
                <a:solidFill>
                  <a:srgbClr val="13388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2384C5C-E6FF-42F3-A965-EAAFE2AC4E3B}"/>
              </a:ext>
            </a:extLst>
          </p:cNvPr>
          <p:cNvSpPr>
            <a:spLocks noGrp="1"/>
          </p:cNvSpPr>
          <p:nvPr>
            <p:ph sz="half" idx="2"/>
          </p:nvPr>
        </p:nvSpPr>
        <p:spPr>
          <a:xfrm>
            <a:off x="839788" y="2505075"/>
            <a:ext cx="5157787" cy="3684588"/>
          </a:xfrm>
        </p:spPr>
        <p:txBody>
          <a:bodyPr/>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9B7D95DE-E1FA-46B1-8092-DA703724C144}"/>
              </a:ext>
            </a:extLst>
          </p:cNvPr>
          <p:cNvSpPr>
            <a:spLocks noGrp="1"/>
          </p:cNvSpPr>
          <p:nvPr>
            <p:ph type="body" sz="quarter" idx="3"/>
          </p:nvPr>
        </p:nvSpPr>
        <p:spPr>
          <a:xfrm>
            <a:off x="6172200" y="1681163"/>
            <a:ext cx="5183188" cy="823912"/>
          </a:xfrm>
        </p:spPr>
        <p:txBody>
          <a:bodyPr anchor="b">
            <a:noAutofit/>
          </a:bodyPr>
          <a:lstStyle>
            <a:lvl1pPr marL="0" indent="0">
              <a:buNone/>
              <a:defRPr sz="3000" b="1">
                <a:solidFill>
                  <a:srgbClr val="133880"/>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E457A62-CBDA-4FC1-9489-03AB025BD927}"/>
              </a:ext>
            </a:extLst>
          </p:cNvPr>
          <p:cNvSpPr>
            <a:spLocks noGrp="1"/>
          </p:cNvSpPr>
          <p:nvPr>
            <p:ph sz="quarter" idx="4"/>
          </p:nvPr>
        </p:nvSpPr>
        <p:spPr>
          <a:xfrm>
            <a:off x="6172200" y="2505075"/>
            <a:ext cx="5183188" cy="3684588"/>
          </a:xfrm>
        </p:spPr>
        <p:txBody>
          <a:bodyPr/>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906E9CC-9873-4758-8646-B97EC0895B8F}"/>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8" name="Footer Placeholder 7">
            <a:extLst>
              <a:ext uri="{FF2B5EF4-FFF2-40B4-BE49-F238E27FC236}">
                <a16:creationId xmlns:a16="http://schemas.microsoft.com/office/drawing/2014/main" id="{2C0E44A3-3D94-4FE2-9FED-52BF3F3801F3}"/>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DFD37381-3A25-4FED-9995-85A7BCFC8828}"/>
              </a:ext>
            </a:extLst>
          </p:cNvPr>
          <p:cNvSpPr>
            <a:spLocks noGrp="1"/>
          </p:cNvSpPr>
          <p:nvPr>
            <p:ph type="sldNum" sz="quarter" idx="12"/>
          </p:nvPr>
        </p:nvSpPr>
        <p:spPr/>
        <p:txBody>
          <a:bodyPr/>
          <a:lstStyle>
            <a:lvl1pPr>
              <a:defRPr>
                <a:solidFill>
                  <a:srgbClr val="D59F0F"/>
                </a:solidFill>
              </a:defRPr>
            </a:lvl1pPr>
          </a:lstStyle>
          <a:p>
            <a:fld id="{4D2A671A-F295-4566-AABC-23FD9562FE86}" type="slidenum">
              <a:rPr lang="en-US" smtClean="0"/>
              <a:t>‹#›</a:t>
            </a:fld>
            <a:endParaRPr lang="en-US" dirty="0"/>
          </a:p>
        </p:txBody>
      </p:sp>
      <p:grpSp>
        <p:nvGrpSpPr>
          <p:cNvPr id="18" name="Group 17">
            <a:extLst>
              <a:ext uri="{FF2B5EF4-FFF2-40B4-BE49-F238E27FC236}">
                <a16:creationId xmlns:a16="http://schemas.microsoft.com/office/drawing/2014/main" id="{544AB0FD-4D71-4820-8CE8-2B33F8E39206}"/>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9" name="Rectangle 18">
              <a:extLst>
                <a:ext uri="{FF2B5EF4-FFF2-40B4-BE49-F238E27FC236}">
                  <a16:creationId xmlns:a16="http://schemas.microsoft.com/office/drawing/2014/main" id="{312C72FA-655D-44DC-BF01-467C9256CB58}"/>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ight Triangle 19">
              <a:extLst>
                <a:ext uri="{FF2B5EF4-FFF2-40B4-BE49-F238E27FC236}">
                  <a16:creationId xmlns:a16="http://schemas.microsoft.com/office/drawing/2014/main" id="{7D2E4CC2-14CA-4E5C-B626-ABF05737151E}"/>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a:extLst>
                <a:ext uri="{FF2B5EF4-FFF2-40B4-BE49-F238E27FC236}">
                  <a16:creationId xmlns:a16="http://schemas.microsoft.com/office/drawing/2014/main" id="{3FB2537F-1DC2-489B-B10D-7C6FC9B4CCD8}"/>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ight Triangle 21">
              <a:extLst>
                <a:ext uri="{FF2B5EF4-FFF2-40B4-BE49-F238E27FC236}">
                  <a16:creationId xmlns:a16="http://schemas.microsoft.com/office/drawing/2014/main" id="{816F4022-1F9E-45F5-B5C6-2FAA36F693AD}"/>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30" name="Picture 29">
            <a:extLst>
              <a:ext uri="{FF2B5EF4-FFF2-40B4-BE49-F238E27FC236}">
                <a16:creationId xmlns:a16="http://schemas.microsoft.com/office/drawing/2014/main" id="{59A8EA3C-71CC-4853-A4A3-67DB7BA00058}"/>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22857" y="66758"/>
            <a:ext cx="1427017" cy="348052"/>
          </a:xfrm>
          <a:prstGeom prst="rect">
            <a:avLst/>
          </a:prstGeom>
        </p:spPr>
      </p:pic>
      <p:grpSp>
        <p:nvGrpSpPr>
          <p:cNvPr id="32" name="Group 31">
            <a:extLst>
              <a:ext uri="{FF2B5EF4-FFF2-40B4-BE49-F238E27FC236}">
                <a16:creationId xmlns:a16="http://schemas.microsoft.com/office/drawing/2014/main" id="{E586093D-544E-4824-ABA5-F845ADA54502}"/>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3" name="Group 32">
              <a:extLst>
                <a:ext uri="{FF2B5EF4-FFF2-40B4-BE49-F238E27FC236}">
                  <a16:creationId xmlns:a16="http://schemas.microsoft.com/office/drawing/2014/main" id="{610F5478-549F-4B45-81CB-E07D4885B972}"/>
                </a:ext>
              </a:extLst>
            </p:cNvPr>
            <p:cNvGrpSpPr/>
            <p:nvPr/>
          </p:nvGrpSpPr>
          <p:grpSpPr>
            <a:xfrm>
              <a:off x="-1" y="0"/>
              <a:ext cx="10351309" cy="226427"/>
              <a:chOff x="-1" y="0"/>
              <a:chExt cx="10555212" cy="226427"/>
            </a:xfrm>
          </p:grpSpPr>
          <p:sp>
            <p:nvSpPr>
              <p:cNvPr id="37" name="Rectangle 36">
                <a:extLst>
                  <a:ext uri="{FF2B5EF4-FFF2-40B4-BE49-F238E27FC236}">
                    <a16:creationId xmlns:a16="http://schemas.microsoft.com/office/drawing/2014/main" id="{FDA2EA15-ED46-4405-ACE2-863E0FCACBF7}"/>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ight Triangle 37">
                <a:extLst>
                  <a:ext uri="{FF2B5EF4-FFF2-40B4-BE49-F238E27FC236}">
                    <a16:creationId xmlns:a16="http://schemas.microsoft.com/office/drawing/2014/main" id="{BCCA0E74-58D2-4830-981F-B9601FF74D54}"/>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4" name="Group 33">
              <a:extLst>
                <a:ext uri="{FF2B5EF4-FFF2-40B4-BE49-F238E27FC236}">
                  <a16:creationId xmlns:a16="http://schemas.microsoft.com/office/drawing/2014/main" id="{664D013D-201C-44DA-81CA-D4D5F8F8CBBF}"/>
                </a:ext>
              </a:extLst>
            </p:cNvPr>
            <p:cNvGrpSpPr/>
            <p:nvPr/>
          </p:nvGrpSpPr>
          <p:grpSpPr>
            <a:xfrm>
              <a:off x="-1" y="258954"/>
              <a:ext cx="10699750" cy="118872"/>
              <a:chOff x="-1" y="258954"/>
              <a:chExt cx="10699750" cy="118872"/>
            </a:xfrm>
          </p:grpSpPr>
          <p:sp>
            <p:nvSpPr>
              <p:cNvPr id="35" name="Rectangle 34">
                <a:extLst>
                  <a:ext uri="{FF2B5EF4-FFF2-40B4-BE49-F238E27FC236}">
                    <a16:creationId xmlns:a16="http://schemas.microsoft.com/office/drawing/2014/main" id="{E9B34AE6-16EA-489E-AB32-0D89948B772A}"/>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Right Triangle 35">
                <a:extLst>
                  <a:ext uri="{FF2B5EF4-FFF2-40B4-BE49-F238E27FC236}">
                    <a16:creationId xmlns:a16="http://schemas.microsoft.com/office/drawing/2014/main" id="{F2D612FA-56DC-4FF4-AFA9-7E44C6BD2273}"/>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351059713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F54E-5CEC-4D91-8CB8-7CE7EFC5BB3D}"/>
              </a:ext>
            </a:extLst>
          </p:cNvPr>
          <p:cNvSpPr>
            <a:spLocks noGrp="1"/>
          </p:cNvSpPr>
          <p:nvPr>
            <p:ph type="title"/>
          </p:nvPr>
        </p:nvSpPr>
        <p:spPr/>
        <p:txBody>
          <a:bodyPr>
            <a:normAutofit/>
          </a:bodyPr>
          <a:lstStyle>
            <a:lvl1pPr algn="ctr"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76E388ED-540B-4E14-A031-EF10059A24CB}"/>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4" name="Footer Placeholder 3">
            <a:extLst>
              <a:ext uri="{FF2B5EF4-FFF2-40B4-BE49-F238E27FC236}">
                <a16:creationId xmlns:a16="http://schemas.microsoft.com/office/drawing/2014/main" id="{883A84BF-E0F7-4838-9FCA-F00EA89E1E2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A68DD91-0243-46AD-BA01-35A388AAE2C9}"/>
              </a:ext>
            </a:extLst>
          </p:cNvPr>
          <p:cNvSpPr>
            <a:spLocks noGrp="1"/>
          </p:cNvSpPr>
          <p:nvPr>
            <p:ph type="sldNum" sz="quarter" idx="12"/>
          </p:nvPr>
        </p:nvSpPr>
        <p:spPr/>
        <p:txBody>
          <a:bodyPr/>
          <a:lstStyle>
            <a:lvl1pPr>
              <a:defRPr>
                <a:solidFill>
                  <a:srgbClr val="D59F0F"/>
                </a:solidFill>
              </a:defRPr>
            </a:lvl1pPr>
          </a:lstStyle>
          <a:p>
            <a:fld id="{4D2A671A-F295-4566-AABC-23FD9562FE86}" type="slidenum">
              <a:rPr lang="en-US" smtClean="0"/>
              <a:t>‹#›</a:t>
            </a:fld>
            <a:endParaRPr lang="en-US" dirty="0"/>
          </a:p>
        </p:txBody>
      </p:sp>
      <p:grpSp>
        <p:nvGrpSpPr>
          <p:cNvPr id="14" name="Group 13">
            <a:extLst>
              <a:ext uri="{FF2B5EF4-FFF2-40B4-BE49-F238E27FC236}">
                <a16:creationId xmlns:a16="http://schemas.microsoft.com/office/drawing/2014/main" id="{AE00E09D-02D1-47AF-9469-8366B4BEE269}"/>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5" name="Rectangle 14">
              <a:extLst>
                <a:ext uri="{FF2B5EF4-FFF2-40B4-BE49-F238E27FC236}">
                  <a16:creationId xmlns:a16="http://schemas.microsoft.com/office/drawing/2014/main" id="{5B60C28C-6F92-4011-B997-B774CCD3553E}"/>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Triangle 15">
              <a:extLst>
                <a:ext uri="{FF2B5EF4-FFF2-40B4-BE49-F238E27FC236}">
                  <a16:creationId xmlns:a16="http://schemas.microsoft.com/office/drawing/2014/main" id="{93FBE545-F961-46E5-9FA9-48F5E1E18AB7}"/>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8BA946B8-4625-4208-BD3D-0ADD86EF6C7C}"/>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a:extLst>
                <a:ext uri="{FF2B5EF4-FFF2-40B4-BE49-F238E27FC236}">
                  <a16:creationId xmlns:a16="http://schemas.microsoft.com/office/drawing/2014/main" id="{9B9B77A1-E813-4508-B693-BB295A89C1E8}"/>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6" name="Picture 25">
            <a:extLst>
              <a:ext uri="{FF2B5EF4-FFF2-40B4-BE49-F238E27FC236}">
                <a16:creationId xmlns:a16="http://schemas.microsoft.com/office/drawing/2014/main" id="{D2F057FD-767B-4E26-BAFA-0D115FF10E0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22857" y="66758"/>
            <a:ext cx="1427017" cy="348052"/>
          </a:xfrm>
          <a:prstGeom prst="rect">
            <a:avLst/>
          </a:prstGeom>
        </p:spPr>
      </p:pic>
      <p:grpSp>
        <p:nvGrpSpPr>
          <p:cNvPr id="28" name="Group 27">
            <a:extLst>
              <a:ext uri="{FF2B5EF4-FFF2-40B4-BE49-F238E27FC236}">
                <a16:creationId xmlns:a16="http://schemas.microsoft.com/office/drawing/2014/main" id="{889440D2-E9DE-4F78-98EC-BBC7538F875B}"/>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29" name="Group 28">
              <a:extLst>
                <a:ext uri="{FF2B5EF4-FFF2-40B4-BE49-F238E27FC236}">
                  <a16:creationId xmlns:a16="http://schemas.microsoft.com/office/drawing/2014/main" id="{E7BF2F1A-D0D2-486C-AEA8-BDD06962274A}"/>
                </a:ext>
              </a:extLst>
            </p:cNvPr>
            <p:cNvGrpSpPr/>
            <p:nvPr/>
          </p:nvGrpSpPr>
          <p:grpSpPr>
            <a:xfrm>
              <a:off x="-1" y="0"/>
              <a:ext cx="10351309" cy="226427"/>
              <a:chOff x="-1" y="0"/>
              <a:chExt cx="10555212" cy="226427"/>
            </a:xfrm>
          </p:grpSpPr>
          <p:sp>
            <p:nvSpPr>
              <p:cNvPr id="33" name="Rectangle 32">
                <a:extLst>
                  <a:ext uri="{FF2B5EF4-FFF2-40B4-BE49-F238E27FC236}">
                    <a16:creationId xmlns:a16="http://schemas.microsoft.com/office/drawing/2014/main" id="{A7533F65-369C-4D00-92F3-5EA1665766EC}"/>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Triangle 33">
                <a:extLst>
                  <a:ext uri="{FF2B5EF4-FFF2-40B4-BE49-F238E27FC236}">
                    <a16:creationId xmlns:a16="http://schemas.microsoft.com/office/drawing/2014/main" id="{42A3FE21-8846-4589-B9A8-285DCFD924AC}"/>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0" name="Group 29">
              <a:extLst>
                <a:ext uri="{FF2B5EF4-FFF2-40B4-BE49-F238E27FC236}">
                  <a16:creationId xmlns:a16="http://schemas.microsoft.com/office/drawing/2014/main" id="{E71B1F40-EDB4-46D0-94F5-B12D6C4EBFF2}"/>
                </a:ext>
              </a:extLst>
            </p:cNvPr>
            <p:cNvGrpSpPr/>
            <p:nvPr/>
          </p:nvGrpSpPr>
          <p:grpSpPr>
            <a:xfrm>
              <a:off x="-1" y="258954"/>
              <a:ext cx="10699750" cy="118872"/>
              <a:chOff x="-1" y="258954"/>
              <a:chExt cx="10699750" cy="118872"/>
            </a:xfrm>
          </p:grpSpPr>
          <p:sp>
            <p:nvSpPr>
              <p:cNvPr id="31" name="Rectangle 30">
                <a:extLst>
                  <a:ext uri="{FF2B5EF4-FFF2-40B4-BE49-F238E27FC236}">
                    <a16:creationId xmlns:a16="http://schemas.microsoft.com/office/drawing/2014/main" id="{1B759C9C-8761-4BC3-B611-1F64E1E1E501}"/>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ight Triangle 31">
                <a:extLst>
                  <a:ext uri="{FF2B5EF4-FFF2-40B4-BE49-F238E27FC236}">
                    <a16:creationId xmlns:a16="http://schemas.microsoft.com/office/drawing/2014/main" id="{8E555AD4-4FDF-4C7F-8F81-559B278CFBD2}"/>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311105234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1_Title Only No Logo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F1F54E-5CEC-4D91-8CB8-7CE7EFC5BB3D}"/>
              </a:ext>
            </a:extLst>
          </p:cNvPr>
          <p:cNvSpPr>
            <a:spLocks noGrp="1"/>
          </p:cNvSpPr>
          <p:nvPr>
            <p:ph type="title"/>
          </p:nvPr>
        </p:nvSpPr>
        <p:spPr/>
        <p:txBody>
          <a:bodyPr>
            <a:normAutofit/>
          </a:bodyPr>
          <a:lstStyle>
            <a:lvl1pPr algn="ctr"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76E388ED-540B-4E14-A031-EF10059A24CB}"/>
              </a:ext>
            </a:extLst>
          </p:cNvPr>
          <p:cNvSpPr>
            <a:spLocks noGrp="1"/>
          </p:cNvSpPr>
          <p:nvPr>
            <p:ph type="dt" sz="half" idx="10"/>
          </p:nvPr>
        </p:nvSpPr>
        <p:spPr/>
        <p:txBody>
          <a:bodyPr/>
          <a:lstStyle/>
          <a:p>
            <a:fld id="{722569B2-EAAF-4FCC-8841-025A11E39E52}" type="datetime1">
              <a:rPr lang="en-US" smtClean="0"/>
              <a:t>7/8/2026</a:t>
            </a:fld>
            <a:endParaRPr lang="en-US" dirty="0"/>
          </a:p>
        </p:txBody>
      </p:sp>
      <p:sp>
        <p:nvSpPr>
          <p:cNvPr id="4" name="Footer Placeholder 3">
            <a:extLst>
              <a:ext uri="{FF2B5EF4-FFF2-40B4-BE49-F238E27FC236}">
                <a16:creationId xmlns:a16="http://schemas.microsoft.com/office/drawing/2014/main" id="{883A84BF-E0F7-4838-9FCA-F00EA89E1E2E}"/>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A68DD91-0243-46AD-BA01-35A388AAE2C9}"/>
              </a:ext>
            </a:extLst>
          </p:cNvPr>
          <p:cNvSpPr>
            <a:spLocks noGrp="1"/>
          </p:cNvSpPr>
          <p:nvPr>
            <p:ph type="sldNum" sz="quarter" idx="12"/>
          </p:nvPr>
        </p:nvSpPr>
        <p:spPr/>
        <p:txBody>
          <a:bodyPr/>
          <a:lstStyle>
            <a:lvl1pPr>
              <a:defRPr>
                <a:solidFill>
                  <a:srgbClr val="D59F0F"/>
                </a:solidFill>
              </a:defRPr>
            </a:lvl1pPr>
          </a:lstStyle>
          <a:p>
            <a:fld id="{BE494AC3-8C26-458F-9E1D-7C47B2D5B82B}" type="slidenum">
              <a:rPr lang="en-US" smtClean="0"/>
              <a:t>‹#›</a:t>
            </a:fld>
            <a:endParaRPr lang="en-US" dirty="0"/>
          </a:p>
        </p:txBody>
      </p:sp>
      <p:grpSp>
        <p:nvGrpSpPr>
          <p:cNvPr id="14" name="Group 13">
            <a:extLst>
              <a:ext uri="{FF2B5EF4-FFF2-40B4-BE49-F238E27FC236}">
                <a16:creationId xmlns:a16="http://schemas.microsoft.com/office/drawing/2014/main" id="{AE00E09D-02D1-47AF-9469-8366B4BEE269}"/>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5" name="Rectangle 14">
              <a:extLst>
                <a:ext uri="{FF2B5EF4-FFF2-40B4-BE49-F238E27FC236}">
                  <a16:creationId xmlns:a16="http://schemas.microsoft.com/office/drawing/2014/main" id="{5B60C28C-6F92-4011-B997-B774CCD3553E}"/>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Triangle 15">
              <a:extLst>
                <a:ext uri="{FF2B5EF4-FFF2-40B4-BE49-F238E27FC236}">
                  <a16:creationId xmlns:a16="http://schemas.microsoft.com/office/drawing/2014/main" id="{93FBE545-F961-46E5-9FA9-48F5E1E18AB7}"/>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8BA946B8-4625-4208-BD3D-0ADD86EF6C7C}"/>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ight Triangle 17">
              <a:extLst>
                <a:ext uri="{FF2B5EF4-FFF2-40B4-BE49-F238E27FC236}">
                  <a16:creationId xmlns:a16="http://schemas.microsoft.com/office/drawing/2014/main" id="{9B9B77A1-E813-4508-B693-BB295A89C1E8}"/>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6" name="Group 25">
            <a:extLst>
              <a:ext uri="{FF2B5EF4-FFF2-40B4-BE49-F238E27FC236}">
                <a16:creationId xmlns:a16="http://schemas.microsoft.com/office/drawing/2014/main" id="{D2D46E3D-6B6E-4073-9414-3CCAB850AD25}"/>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27" name="Group 26">
              <a:extLst>
                <a:ext uri="{FF2B5EF4-FFF2-40B4-BE49-F238E27FC236}">
                  <a16:creationId xmlns:a16="http://schemas.microsoft.com/office/drawing/2014/main" id="{1E6B6348-EDCE-440F-952F-B31D6541D348}"/>
                </a:ext>
              </a:extLst>
            </p:cNvPr>
            <p:cNvGrpSpPr/>
            <p:nvPr/>
          </p:nvGrpSpPr>
          <p:grpSpPr>
            <a:xfrm>
              <a:off x="-1" y="0"/>
              <a:ext cx="10351309" cy="226427"/>
              <a:chOff x="-1" y="0"/>
              <a:chExt cx="10555212" cy="226427"/>
            </a:xfrm>
          </p:grpSpPr>
          <p:sp>
            <p:nvSpPr>
              <p:cNvPr id="31" name="Rectangle 30">
                <a:extLst>
                  <a:ext uri="{FF2B5EF4-FFF2-40B4-BE49-F238E27FC236}">
                    <a16:creationId xmlns:a16="http://schemas.microsoft.com/office/drawing/2014/main" id="{E0412B3C-979D-43B5-A543-7C1AC3F2F13F}"/>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ight Triangle 31">
                <a:extLst>
                  <a:ext uri="{FF2B5EF4-FFF2-40B4-BE49-F238E27FC236}">
                    <a16:creationId xmlns:a16="http://schemas.microsoft.com/office/drawing/2014/main" id="{615E2199-F2C9-4EC6-9F74-FA9D7F39070E}"/>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8" name="Group 27">
              <a:extLst>
                <a:ext uri="{FF2B5EF4-FFF2-40B4-BE49-F238E27FC236}">
                  <a16:creationId xmlns:a16="http://schemas.microsoft.com/office/drawing/2014/main" id="{65415910-7E24-419C-AE2E-66960EECBBDA}"/>
                </a:ext>
              </a:extLst>
            </p:cNvPr>
            <p:cNvGrpSpPr/>
            <p:nvPr/>
          </p:nvGrpSpPr>
          <p:grpSpPr>
            <a:xfrm>
              <a:off x="-1" y="258954"/>
              <a:ext cx="10699750" cy="118872"/>
              <a:chOff x="-1" y="258954"/>
              <a:chExt cx="10699750" cy="118872"/>
            </a:xfrm>
          </p:grpSpPr>
          <p:sp>
            <p:nvSpPr>
              <p:cNvPr id="29" name="Rectangle 28">
                <a:extLst>
                  <a:ext uri="{FF2B5EF4-FFF2-40B4-BE49-F238E27FC236}">
                    <a16:creationId xmlns:a16="http://schemas.microsoft.com/office/drawing/2014/main" id="{3A51C7F4-6641-47EC-A842-2EA025947F0F}"/>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ight Triangle 29">
                <a:extLst>
                  <a:ext uri="{FF2B5EF4-FFF2-40B4-BE49-F238E27FC236}">
                    <a16:creationId xmlns:a16="http://schemas.microsoft.com/office/drawing/2014/main" id="{15BC9CED-B058-44DE-9D99-8CA69F020500}"/>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pic>
        <p:nvPicPr>
          <p:cNvPr id="33" name="Picture 32">
            <a:extLst>
              <a:ext uri="{FF2B5EF4-FFF2-40B4-BE49-F238E27FC236}">
                <a16:creationId xmlns:a16="http://schemas.microsoft.com/office/drawing/2014/main" id="{70ECB21B-A3C3-47F2-AE93-B2158020D3A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spTree>
    <p:extLst>
      <p:ext uri="{BB962C8B-B14F-4D97-AF65-F5344CB8AC3E}">
        <p14:creationId xmlns:p14="http://schemas.microsoft.com/office/powerpoint/2010/main" val="1480417487"/>
      </p:ext>
    </p:extLst>
  </p:cSld>
  <p:clrMapOvr>
    <a:masterClrMapping/>
  </p:clrMapOvr>
  <p:hf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8DED7A0-B9DB-4456-9058-41336F0F2664}"/>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3" name="Footer Placeholder 2">
            <a:extLst>
              <a:ext uri="{FF2B5EF4-FFF2-40B4-BE49-F238E27FC236}">
                <a16:creationId xmlns:a16="http://schemas.microsoft.com/office/drawing/2014/main" id="{8B0E709B-64B3-481D-BEB8-2BA9B1CBE87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B916D23-7E65-45F5-9EA0-53A1C889BA97}"/>
              </a:ext>
            </a:extLst>
          </p:cNvPr>
          <p:cNvSpPr>
            <a:spLocks noGrp="1"/>
          </p:cNvSpPr>
          <p:nvPr>
            <p:ph type="sldNum" sz="quarter" idx="12"/>
          </p:nvPr>
        </p:nvSpPr>
        <p:spPr/>
        <p:txBody>
          <a:bodyPr/>
          <a:lstStyle/>
          <a:p>
            <a:fld id="{4D2A671A-F295-4566-AABC-23FD9562FE86}" type="slidenum">
              <a:rPr lang="en-US" smtClean="0"/>
              <a:t>‹#›</a:t>
            </a:fld>
            <a:endParaRPr lang="en-US" dirty="0"/>
          </a:p>
        </p:txBody>
      </p:sp>
      <p:grpSp>
        <p:nvGrpSpPr>
          <p:cNvPr id="5" name="Group 4">
            <a:extLst>
              <a:ext uri="{FF2B5EF4-FFF2-40B4-BE49-F238E27FC236}">
                <a16:creationId xmlns:a16="http://schemas.microsoft.com/office/drawing/2014/main" id="{806CB079-A2EA-4989-BA9B-3B6666CD9A25}"/>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6" name="Group 5">
              <a:extLst>
                <a:ext uri="{FF2B5EF4-FFF2-40B4-BE49-F238E27FC236}">
                  <a16:creationId xmlns:a16="http://schemas.microsoft.com/office/drawing/2014/main" id="{A4652C35-1639-4E6F-B33A-8BD784AFB010}"/>
                </a:ext>
              </a:extLst>
            </p:cNvPr>
            <p:cNvGrpSpPr/>
            <p:nvPr/>
          </p:nvGrpSpPr>
          <p:grpSpPr>
            <a:xfrm>
              <a:off x="-1" y="0"/>
              <a:ext cx="10351309" cy="226427"/>
              <a:chOff x="-1" y="0"/>
              <a:chExt cx="10555212" cy="226427"/>
            </a:xfrm>
          </p:grpSpPr>
          <p:sp>
            <p:nvSpPr>
              <p:cNvPr id="10" name="Rectangle 9">
                <a:extLst>
                  <a:ext uri="{FF2B5EF4-FFF2-40B4-BE49-F238E27FC236}">
                    <a16:creationId xmlns:a16="http://schemas.microsoft.com/office/drawing/2014/main" id="{0722D3E7-D303-4ECF-9C8B-105C24DFCBB5}"/>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7FFEE674-7C9B-4760-A4A7-EE99CEFA33B9}"/>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 name="Group 6">
              <a:extLst>
                <a:ext uri="{FF2B5EF4-FFF2-40B4-BE49-F238E27FC236}">
                  <a16:creationId xmlns:a16="http://schemas.microsoft.com/office/drawing/2014/main" id="{ADB413C0-DF08-491F-8306-6BBF614B7792}"/>
                </a:ext>
              </a:extLst>
            </p:cNvPr>
            <p:cNvGrpSpPr/>
            <p:nvPr/>
          </p:nvGrpSpPr>
          <p:grpSpPr>
            <a:xfrm>
              <a:off x="-1" y="258954"/>
              <a:ext cx="10699750" cy="118872"/>
              <a:chOff x="-1" y="258954"/>
              <a:chExt cx="10699750" cy="118872"/>
            </a:xfrm>
          </p:grpSpPr>
          <p:sp>
            <p:nvSpPr>
              <p:cNvPr id="8" name="Rectangle 7">
                <a:extLst>
                  <a:ext uri="{FF2B5EF4-FFF2-40B4-BE49-F238E27FC236}">
                    <a16:creationId xmlns:a16="http://schemas.microsoft.com/office/drawing/2014/main" id="{9F78E0EB-FA0B-4C3D-B090-8790F7E4DE90}"/>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ight Triangle 8">
                <a:extLst>
                  <a:ext uri="{FF2B5EF4-FFF2-40B4-BE49-F238E27FC236}">
                    <a16:creationId xmlns:a16="http://schemas.microsoft.com/office/drawing/2014/main" id="{73018A29-42FF-481E-81C8-049EBE1E6226}"/>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pic>
        <p:nvPicPr>
          <p:cNvPr id="12" name="Picture 11">
            <a:extLst>
              <a:ext uri="{FF2B5EF4-FFF2-40B4-BE49-F238E27FC236}">
                <a16:creationId xmlns:a16="http://schemas.microsoft.com/office/drawing/2014/main" id="{1A3AF392-2A98-4F99-A7CC-CCBF091156A6}"/>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pic>
        <p:nvPicPr>
          <p:cNvPr id="13" name="Picture 12">
            <a:extLst>
              <a:ext uri="{FF2B5EF4-FFF2-40B4-BE49-F238E27FC236}">
                <a16:creationId xmlns:a16="http://schemas.microsoft.com/office/drawing/2014/main" id="{BB4787F0-2D2E-AE44-2286-0451C6E1B101}"/>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extLst>
      <p:ext uri="{BB962C8B-B14F-4D97-AF65-F5344CB8AC3E}">
        <p14:creationId xmlns:p14="http://schemas.microsoft.com/office/powerpoint/2010/main" val="353738154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273E9-2D8F-42DE-AD5D-A4CBECD22EE1}"/>
              </a:ext>
            </a:extLst>
          </p:cNvPr>
          <p:cNvSpPr>
            <a:spLocks noGrp="1"/>
          </p:cNvSpPr>
          <p:nvPr>
            <p:ph type="title"/>
          </p:nvPr>
        </p:nvSpPr>
        <p:spPr>
          <a:xfrm>
            <a:off x="839788" y="457200"/>
            <a:ext cx="3932237" cy="1600200"/>
          </a:xfrm>
        </p:spPr>
        <p:txBody>
          <a:bodyPr anchor="b"/>
          <a:lstStyle>
            <a:lvl1pPr>
              <a:defRPr sz="3200" b="1">
                <a:solidFill>
                  <a:srgbClr val="13388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3D5A081-DF01-44FD-B672-021F39A1D0F3}"/>
              </a:ext>
            </a:extLst>
          </p:cNvPr>
          <p:cNvSpPr>
            <a:spLocks noGrp="1"/>
          </p:cNvSpPr>
          <p:nvPr>
            <p:ph idx="1"/>
          </p:nvPr>
        </p:nvSpPr>
        <p:spPr>
          <a:xfrm>
            <a:off x="5183188" y="987425"/>
            <a:ext cx="6172200" cy="4873625"/>
          </a:xfrm>
        </p:spPr>
        <p:txBody>
          <a:bodyPr/>
          <a:lstStyle>
            <a:lvl1pPr>
              <a:defRPr sz="3200">
                <a:solidFill>
                  <a:srgbClr val="133880"/>
                </a:solidFill>
              </a:defRPr>
            </a:lvl1pPr>
            <a:lvl2pPr>
              <a:defRPr sz="2800">
                <a:solidFill>
                  <a:srgbClr val="133880"/>
                </a:solidFill>
              </a:defRPr>
            </a:lvl2pPr>
            <a:lvl3pPr>
              <a:defRPr sz="2400">
                <a:solidFill>
                  <a:srgbClr val="133880"/>
                </a:solidFill>
              </a:defRPr>
            </a:lvl3pPr>
            <a:lvl4pPr>
              <a:defRPr sz="2000">
                <a:solidFill>
                  <a:srgbClr val="133880"/>
                </a:solidFill>
              </a:defRPr>
            </a:lvl4pPr>
            <a:lvl5pPr>
              <a:defRPr sz="2000">
                <a:solidFill>
                  <a:srgbClr val="133880"/>
                </a:solidFill>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76502CC-0C4B-4553-9C5A-E1F3263524FA}"/>
              </a:ext>
            </a:extLst>
          </p:cNvPr>
          <p:cNvSpPr>
            <a:spLocks noGrp="1"/>
          </p:cNvSpPr>
          <p:nvPr>
            <p:ph type="body" sz="half" idx="2"/>
          </p:nvPr>
        </p:nvSpPr>
        <p:spPr>
          <a:xfrm>
            <a:off x="839788" y="2057400"/>
            <a:ext cx="3932237" cy="3811588"/>
          </a:xfrm>
        </p:spPr>
        <p:txBody>
          <a:bodyPr/>
          <a:lstStyle>
            <a:lvl1pPr marL="0" indent="0">
              <a:buNone/>
              <a:defRPr sz="1600">
                <a:solidFill>
                  <a:srgbClr val="13388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DA59B8D-AEF0-4E47-A35E-9C639C0BCF75}"/>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a:extLst>
              <a:ext uri="{FF2B5EF4-FFF2-40B4-BE49-F238E27FC236}">
                <a16:creationId xmlns:a16="http://schemas.microsoft.com/office/drawing/2014/main" id="{1BEB4A15-91A2-45F4-B069-698BE831782E}"/>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BF8D70D-E698-45DE-8E50-4F0BAC38C039}"/>
              </a:ext>
            </a:extLst>
          </p:cNvPr>
          <p:cNvSpPr>
            <a:spLocks noGrp="1"/>
          </p:cNvSpPr>
          <p:nvPr>
            <p:ph type="sldNum" sz="quarter" idx="12"/>
          </p:nvPr>
        </p:nvSpPr>
        <p:spPr/>
        <p:txBody>
          <a:bodyPr/>
          <a:lstStyle>
            <a:lvl1pPr>
              <a:defRPr>
                <a:solidFill>
                  <a:srgbClr val="D59F0F"/>
                </a:solidFill>
              </a:defRPr>
            </a:lvl1pPr>
          </a:lstStyle>
          <a:p>
            <a:fld id="{4D2A671A-F295-4566-AABC-23FD9562FE86}" type="slidenum">
              <a:rPr lang="en-US" smtClean="0"/>
              <a:t>‹#›</a:t>
            </a:fld>
            <a:endParaRPr lang="en-US" dirty="0"/>
          </a:p>
        </p:txBody>
      </p:sp>
      <p:grpSp>
        <p:nvGrpSpPr>
          <p:cNvPr id="16" name="Group 15">
            <a:extLst>
              <a:ext uri="{FF2B5EF4-FFF2-40B4-BE49-F238E27FC236}">
                <a16:creationId xmlns:a16="http://schemas.microsoft.com/office/drawing/2014/main" id="{D340D4E9-1DF5-4317-9823-C2C1E5BC3A02}"/>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7" name="Rectangle 16">
              <a:extLst>
                <a:ext uri="{FF2B5EF4-FFF2-40B4-BE49-F238E27FC236}">
                  <a16:creationId xmlns:a16="http://schemas.microsoft.com/office/drawing/2014/main" id="{FCD97E6C-D83F-41AE-82E9-55FB27F1CBCA}"/>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a:extLst>
                <a:ext uri="{FF2B5EF4-FFF2-40B4-BE49-F238E27FC236}">
                  <a16:creationId xmlns:a16="http://schemas.microsoft.com/office/drawing/2014/main" id="{85D07DEB-323F-4856-9249-A7C8451B0EAA}"/>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4A03E9BA-125C-4C47-B3FA-BC993F2AF518}"/>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Triangle 19">
              <a:extLst>
                <a:ext uri="{FF2B5EF4-FFF2-40B4-BE49-F238E27FC236}">
                  <a16:creationId xmlns:a16="http://schemas.microsoft.com/office/drawing/2014/main" id="{15FE0D69-B862-4A81-BD53-16F3384468AC}"/>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8" name="Picture 27">
            <a:extLst>
              <a:ext uri="{FF2B5EF4-FFF2-40B4-BE49-F238E27FC236}">
                <a16:creationId xmlns:a16="http://schemas.microsoft.com/office/drawing/2014/main" id="{7070589C-EC6B-4D12-8852-02055BAFB84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22857" y="66758"/>
            <a:ext cx="1427017" cy="348052"/>
          </a:xfrm>
          <a:prstGeom prst="rect">
            <a:avLst/>
          </a:prstGeom>
        </p:spPr>
      </p:pic>
      <p:grpSp>
        <p:nvGrpSpPr>
          <p:cNvPr id="30" name="Group 29">
            <a:extLst>
              <a:ext uri="{FF2B5EF4-FFF2-40B4-BE49-F238E27FC236}">
                <a16:creationId xmlns:a16="http://schemas.microsoft.com/office/drawing/2014/main" id="{19876F59-F454-4A82-9C81-0247E5665B50}"/>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1" name="Group 30">
              <a:extLst>
                <a:ext uri="{FF2B5EF4-FFF2-40B4-BE49-F238E27FC236}">
                  <a16:creationId xmlns:a16="http://schemas.microsoft.com/office/drawing/2014/main" id="{A6EC8BB9-89E0-4763-8A73-73DEB3DBDBDE}"/>
                </a:ext>
              </a:extLst>
            </p:cNvPr>
            <p:cNvGrpSpPr/>
            <p:nvPr/>
          </p:nvGrpSpPr>
          <p:grpSpPr>
            <a:xfrm>
              <a:off x="-1" y="0"/>
              <a:ext cx="10351309" cy="226427"/>
              <a:chOff x="-1" y="0"/>
              <a:chExt cx="10555212" cy="226427"/>
            </a:xfrm>
          </p:grpSpPr>
          <p:sp>
            <p:nvSpPr>
              <p:cNvPr id="35" name="Rectangle 34">
                <a:extLst>
                  <a:ext uri="{FF2B5EF4-FFF2-40B4-BE49-F238E27FC236}">
                    <a16:creationId xmlns:a16="http://schemas.microsoft.com/office/drawing/2014/main" id="{F8F2F0D7-C2D7-4CB6-934D-679A619BFC00}"/>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Triangle 35">
                <a:extLst>
                  <a:ext uri="{FF2B5EF4-FFF2-40B4-BE49-F238E27FC236}">
                    <a16:creationId xmlns:a16="http://schemas.microsoft.com/office/drawing/2014/main" id="{1356DF60-6FAC-455C-8EAA-77F5A6C60DC0}"/>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a:extLst>
                <a:ext uri="{FF2B5EF4-FFF2-40B4-BE49-F238E27FC236}">
                  <a16:creationId xmlns:a16="http://schemas.microsoft.com/office/drawing/2014/main" id="{197BCD92-9A32-4FE5-9A23-0C9D2B44A5D7}"/>
                </a:ext>
              </a:extLst>
            </p:cNvPr>
            <p:cNvGrpSpPr/>
            <p:nvPr/>
          </p:nvGrpSpPr>
          <p:grpSpPr>
            <a:xfrm>
              <a:off x="-1" y="258954"/>
              <a:ext cx="10699750" cy="118872"/>
              <a:chOff x="-1" y="258954"/>
              <a:chExt cx="10699750" cy="118872"/>
            </a:xfrm>
          </p:grpSpPr>
          <p:sp>
            <p:nvSpPr>
              <p:cNvPr id="33" name="Rectangle 32">
                <a:extLst>
                  <a:ext uri="{FF2B5EF4-FFF2-40B4-BE49-F238E27FC236}">
                    <a16:creationId xmlns:a16="http://schemas.microsoft.com/office/drawing/2014/main" id="{981DA91B-66F0-4DC5-9716-589028821A4E}"/>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ight Triangle 33">
                <a:extLst>
                  <a:ext uri="{FF2B5EF4-FFF2-40B4-BE49-F238E27FC236}">
                    <a16:creationId xmlns:a16="http://schemas.microsoft.com/office/drawing/2014/main" id="{4CE6C104-1BCF-4377-BC5D-023210481F91}"/>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135169442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572FE-CE20-49FD-BD8F-30E73C85F5C3}"/>
              </a:ext>
            </a:extLst>
          </p:cNvPr>
          <p:cNvSpPr>
            <a:spLocks noGrp="1"/>
          </p:cNvSpPr>
          <p:nvPr>
            <p:ph type="title"/>
          </p:nvPr>
        </p:nvSpPr>
        <p:spPr>
          <a:xfrm>
            <a:off x="839788" y="457200"/>
            <a:ext cx="3932237" cy="1600200"/>
          </a:xfrm>
        </p:spPr>
        <p:txBody>
          <a:bodyPr anchor="b"/>
          <a:lstStyle>
            <a:lvl1pPr>
              <a:defRPr sz="3200">
                <a:solidFill>
                  <a:srgbClr val="133880"/>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242CCE22-2F18-4516-8AC2-DE513CBADC6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0ACE270E-35EF-4E44-8A60-B749170974B7}"/>
              </a:ext>
            </a:extLst>
          </p:cNvPr>
          <p:cNvSpPr>
            <a:spLocks noGrp="1"/>
          </p:cNvSpPr>
          <p:nvPr>
            <p:ph type="body" sz="half" idx="2"/>
          </p:nvPr>
        </p:nvSpPr>
        <p:spPr>
          <a:xfrm>
            <a:off x="839788" y="2057400"/>
            <a:ext cx="3932237" cy="3811588"/>
          </a:xfrm>
        </p:spPr>
        <p:txBody>
          <a:bodyPr/>
          <a:lstStyle>
            <a:lvl1pPr marL="0" indent="0">
              <a:buNone/>
              <a:defRPr sz="1600">
                <a:solidFill>
                  <a:srgbClr val="133880"/>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937C6-910C-4E08-B260-36A071054BD6}"/>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a:extLst>
              <a:ext uri="{FF2B5EF4-FFF2-40B4-BE49-F238E27FC236}">
                <a16:creationId xmlns:a16="http://schemas.microsoft.com/office/drawing/2014/main" id="{5F952EE6-9FAA-4C36-8702-49EAF52CA8A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7D74473C-F316-4088-8EC2-0A5404E29584}"/>
              </a:ext>
            </a:extLst>
          </p:cNvPr>
          <p:cNvSpPr>
            <a:spLocks noGrp="1"/>
          </p:cNvSpPr>
          <p:nvPr>
            <p:ph type="sldNum" sz="quarter" idx="12"/>
          </p:nvPr>
        </p:nvSpPr>
        <p:spPr/>
        <p:txBody>
          <a:bodyPr/>
          <a:lstStyle>
            <a:lvl1pPr>
              <a:defRPr>
                <a:solidFill>
                  <a:srgbClr val="D59F0F"/>
                </a:solidFill>
              </a:defRPr>
            </a:lvl1pPr>
          </a:lstStyle>
          <a:p>
            <a:fld id="{4D2A671A-F295-4566-AABC-23FD9562FE86}" type="slidenum">
              <a:rPr lang="en-US" smtClean="0"/>
              <a:t>‹#›</a:t>
            </a:fld>
            <a:endParaRPr lang="en-US" dirty="0"/>
          </a:p>
        </p:txBody>
      </p:sp>
      <p:grpSp>
        <p:nvGrpSpPr>
          <p:cNvPr id="16" name="Group 15">
            <a:extLst>
              <a:ext uri="{FF2B5EF4-FFF2-40B4-BE49-F238E27FC236}">
                <a16:creationId xmlns:a16="http://schemas.microsoft.com/office/drawing/2014/main" id="{0176F5DE-A98D-4E9B-A0FB-095F434FDC43}"/>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7" name="Rectangle 16">
              <a:extLst>
                <a:ext uri="{FF2B5EF4-FFF2-40B4-BE49-F238E27FC236}">
                  <a16:creationId xmlns:a16="http://schemas.microsoft.com/office/drawing/2014/main" id="{AC8BA590-1415-4675-A57F-EF63CF4DA55C}"/>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a:extLst>
                <a:ext uri="{FF2B5EF4-FFF2-40B4-BE49-F238E27FC236}">
                  <a16:creationId xmlns:a16="http://schemas.microsoft.com/office/drawing/2014/main" id="{D311105B-36ED-4D44-8D4E-80842A42EC4F}"/>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a:extLst>
                <a:ext uri="{FF2B5EF4-FFF2-40B4-BE49-F238E27FC236}">
                  <a16:creationId xmlns:a16="http://schemas.microsoft.com/office/drawing/2014/main" id="{815D1A93-B10C-4F04-A5DF-C7CAD3472ACF}"/>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Triangle 19">
              <a:extLst>
                <a:ext uri="{FF2B5EF4-FFF2-40B4-BE49-F238E27FC236}">
                  <a16:creationId xmlns:a16="http://schemas.microsoft.com/office/drawing/2014/main" id="{50DB0C50-2513-4E8C-B314-5E17C51954AF}"/>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8" name="Picture 27">
            <a:extLst>
              <a:ext uri="{FF2B5EF4-FFF2-40B4-BE49-F238E27FC236}">
                <a16:creationId xmlns:a16="http://schemas.microsoft.com/office/drawing/2014/main" id="{E0656972-A8A4-4D56-B06A-722A9249923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grpSp>
        <p:nvGrpSpPr>
          <p:cNvPr id="30" name="Group 29">
            <a:extLst>
              <a:ext uri="{FF2B5EF4-FFF2-40B4-BE49-F238E27FC236}">
                <a16:creationId xmlns:a16="http://schemas.microsoft.com/office/drawing/2014/main" id="{4E8737D3-9F99-4179-85ED-829B723CCE91}"/>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1" name="Group 30">
              <a:extLst>
                <a:ext uri="{FF2B5EF4-FFF2-40B4-BE49-F238E27FC236}">
                  <a16:creationId xmlns:a16="http://schemas.microsoft.com/office/drawing/2014/main" id="{6A28E2AB-4966-4888-8B43-9B1551424BE0}"/>
                </a:ext>
              </a:extLst>
            </p:cNvPr>
            <p:cNvGrpSpPr/>
            <p:nvPr/>
          </p:nvGrpSpPr>
          <p:grpSpPr>
            <a:xfrm>
              <a:off x="-1" y="0"/>
              <a:ext cx="10351309" cy="226427"/>
              <a:chOff x="-1" y="0"/>
              <a:chExt cx="10555212" cy="226427"/>
            </a:xfrm>
          </p:grpSpPr>
          <p:sp>
            <p:nvSpPr>
              <p:cNvPr id="35" name="Rectangle 34">
                <a:extLst>
                  <a:ext uri="{FF2B5EF4-FFF2-40B4-BE49-F238E27FC236}">
                    <a16:creationId xmlns:a16="http://schemas.microsoft.com/office/drawing/2014/main" id="{1D752ADD-9931-43BF-943E-085CF984308B}"/>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ight Triangle 35">
                <a:extLst>
                  <a:ext uri="{FF2B5EF4-FFF2-40B4-BE49-F238E27FC236}">
                    <a16:creationId xmlns:a16="http://schemas.microsoft.com/office/drawing/2014/main" id="{0F62F9B2-4767-473B-AF1F-2F3A5CE35B13}"/>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a:extLst>
                <a:ext uri="{FF2B5EF4-FFF2-40B4-BE49-F238E27FC236}">
                  <a16:creationId xmlns:a16="http://schemas.microsoft.com/office/drawing/2014/main" id="{1E2AC46E-1CF1-4C38-82C0-68DB417251F0}"/>
                </a:ext>
              </a:extLst>
            </p:cNvPr>
            <p:cNvGrpSpPr/>
            <p:nvPr/>
          </p:nvGrpSpPr>
          <p:grpSpPr>
            <a:xfrm>
              <a:off x="-1" y="258954"/>
              <a:ext cx="10699750" cy="118872"/>
              <a:chOff x="-1" y="258954"/>
              <a:chExt cx="10699750" cy="118872"/>
            </a:xfrm>
          </p:grpSpPr>
          <p:sp>
            <p:nvSpPr>
              <p:cNvPr id="33" name="Rectangle 32">
                <a:extLst>
                  <a:ext uri="{FF2B5EF4-FFF2-40B4-BE49-F238E27FC236}">
                    <a16:creationId xmlns:a16="http://schemas.microsoft.com/office/drawing/2014/main" id="{3A32B67D-6400-4D85-9CFC-8B109932707A}"/>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ight Triangle 33">
                <a:extLst>
                  <a:ext uri="{FF2B5EF4-FFF2-40B4-BE49-F238E27FC236}">
                    <a16:creationId xmlns:a16="http://schemas.microsoft.com/office/drawing/2014/main" id="{BF90FF9E-D597-4E17-933A-60FE1128E775}"/>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24406155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atin typeface="Verdana" panose="020B0604030504040204" pitchFamily="34" charset="0"/>
                <a:ea typeface="Verdana" panose="020B0604030504040204" pitchFamily="34" charset="0"/>
                <a:cs typeface="Verdana" panose="020B0604030504040204" pitchFamily="34"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a:p>
        </p:txBody>
      </p:sp>
      <p:sp>
        <p:nvSpPr>
          <p:cNvPr id="6" name="Footer Placeholder 5"/>
          <p:cNvSpPr>
            <a:spLocks noGrp="1"/>
          </p:cNvSpPr>
          <p:nvPr>
            <p:ph type="ftr" sz="quarter" idx="11"/>
          </p:nvPr>
        </p:nvSpPr>
        <p:spPr/>
        <p:txBody>
          <a:bodyPr/>
          <a:lstStyle/>
          <a:p>
            <a:endParaRPr lang="en-US"/>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13" name="Pictur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a:p>
        </p:txBody>
      </p:sp>
    </p:spTree>
    <p:extLst>
      <p:ext uri="{BB962C8B-B14F-4D97-AF65-F5344CB8AC3E}">
        <p14:creationId xmlns:p14="http://schemas.microsoft.com/office/powerpoint/2010/main" val="127296790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4BE2C-05FE-4019-A3C1-53DC791C7702}"/>
              </a:ext>
            </a:extLst>
          </p:cNvPr>
          <p:cNvSpPr>
            <a:spLocks noGrp="1"/>
          </p:cNvSpPr>
          <p:nvPr>
            <p:ph type="title"/>
          </p:nvPr>
        </p:nvSpPr>
        <p:spPr/>
        <p:txBody>
          <a:bodyPr>
            <a:normAutofit/>
          </a:bodyPr>
          <a:lstStyle>
            <a:lvl1pPr algn="ctr"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72E15FE5-DEEA-412D-BA24-CA84B5523223}"/>
              </a:ext>
            </a:extLst>
          </p:cNvPr>
          <p:cNvSpPr>
            <a:spLocks noGrp="1"/>
          </p:cNvSpPr>
          <p:nvPr>
            <p:ph type="body" orient="vert" idx="1"/>
          </p:nvPr>
        </p:nvSpPr>
        <p:spPr/>
        <p:txBody>
          <a:bodyPr vert="eaVert"/>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124B33-4DC6-468D-BE01-DBB6F0B71A26}"/>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a:extLst>
              <a:ext uri="{FF2B5EF4-FFF2-40B4-BE49-F238E27FC236}">
                <a16:creationId xmlns:a16="http://schemas.microsoft.com/office/drawing/2014/main" id="{4B8B8214-1CCB-4929-82ED-43F3C9B1615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B49D8F2-C658-4435-BD0D-E2EA5620B994}"/>
              </a:ext>
            </a:extLst>
          </p:cNvPr>
          <p:cNvSpPr>
            <a:spLocks noGrp="1"/>
          </p:cNvSpPr>
          <p:nvPr>
            <p:ph type="sldNum" sz="quarter" idx="12"/>
          </p:nvPr>
        </p:nvSpPr>
        <p:spPr/>
        <p:txBody>
          <a:bodyPr/>
          <a:lstStyle>
            <a:lvl1pPr>
              <a:defRPr>
                <a:solidFill>
                  <a:srgbClr val="D59F0F"/>
                </a:solidFill>
              </a:defRPr>
            </a:lvl1pPr>
          </a:lstStyle>
          <a:p>
            <a:fld id="{4D2A671A-F295-4566-AABC-23FD9562FE86}" type="slidenum">
              <a:rPr lang="en-US" smtClean="0"/>
              <a:t>‹#›</a:t>
            </a:fld>
            <a:endParaRPr lang="en-US" dirty="0"/>
          </a:p>
        </p:txBody>
      </p:sp>
      <p:grpSp>
        <p:nvGrpSpPr>
          <p:cNvPr id="15" name="Group 14">
            <a:extLst>
              <a:ext uri="{FF2B5EF4-FFF2-40B4-BE49-F238E27FC236}">
                <a16:creationId xmlns:a16="http://schemas.microsoft.com/office/drawing/2014/main" id="{3E5C91D6-2923-40E8-8051-6B6FA3E06C50}"/>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6" name="Rectangle 15">
              <a:extLst>
                <a:ext uri="{FF2B5EF4-FFF2-40B4-BE49-F238E27FC236}">
                  <a16:creationId xmlns:a16="http://schemas.microsoft.com/office/drawing/2014/main" id="{72F165DF-460F-4E25-82A3-9659F789DE8A}"/>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a:extLst>
                <a:ext uri="{FF2B5EF4-FFF2-40B4-BE49-F238E27FC236}">
                  <a16:creationId xmlns:a16="http://schemas.microsoft.com/office/drawing/2014/main" id="{95A3756D-DF91-449F-97CD-71ADDE60839B}"/>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121EF4CB-C815-46A3-AE3E-2CED413C0CC3}"/>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ight Triangle 18">
              <a:extLst>
                <a:ext uri="{FF2B5EF4-FFF2-40B4-BE49-F238E27FC236}">
                  <a16:creationId xmlns:a16="http://schemas.microsoft.com/office/drawing/2014/main" id="{552B5F6A-2114-4F35-9B2E-6DFCD567F3E9}"/>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7" name="Picture 26">
            <a:extLst>
              <a:ext uri="{FF2B5EF4-FFF2-40B4-BE49-F238E27FC236}">
                <a16:creationId xmlns:a16="http://schemas.microsoft.com/office/drawing/2014/main" id="{2B3FC901-EC52-43CC-8BE7-2B4E3CCEF427}"/>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grpSp>
        <p:nvGrpSpPr>
          <p:cNvPr id="29" name="Group 28">
            <a:extLst>
              <a:ext uri="{FF2B5EF4-FFF2-40B4-BE49-F238E27FC236}">
                <a16:creationId xmlns:a16="http://schemas.microsoft.com/office/drawing/2014/main" id="{E9B4BAB3-09E5-4F5D-8281-1764153F7D10}"/>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0" name="Group 29">
              <a:extLst>
                <a:ext uri="{FF2B5EF4-FFF2-40B4-BE49-F238E27FC236}">
                  <a16:creationId xmlns:a16="http://schemas.microsoft.com/office/drawing/2014/main" id="{CAD4AF16-129F-4E53-89CF-F3E763DB98FD}"/>
                </a:ext>
              </a:extLst>
            </p:cNvPr>
            <p:cNvGrpSpPr/>
            <p:nvPr/>
          </p:nvGrpSpPr>
          <p:grpSpPr>
            <a:xfrm>
              <a:off x="-1" y="0"/>
              <a:ext cx="10351309" cy="226427"/>
              <a:chOff x="-1" y="0"/>
              <a:chExt cx="10555212" cy="226427"/>
            </a:xfrm>
          </p:grpSpPr>
          <p:sp>
            <p:nvSpPr>
              <p:cNvPr id="34" name="Rectangle 33">
                <a:extLst>
                  <a:ext uri="{FF2B5EF4-FFF2-40B4-BE49-F238E27FC236}">
                    <a16:creationId xmlns:a16="http://schemas.microsoft.com/office/drawing/2014/main" id="{EEEF5636-DFA2-420B-BD97-5D89DBAD25C9}"/>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Triangle 34">
                <a:extLst>
                  <a:ext uri="{FF2B5EF4-FFF2-40B4-BE49-F238E27FC236}">
                    <a16:creationId xmlns:a16="http://schemas.microsoft.com/office/drawing/2014/main" id="{28D49523-DE82-4F00-8FA4-B61131A38CED}"/>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D3DFA984-E43A-40B0-A403-789EAEAA1C9D}"/>
                </a:ext>
              </a:extLst>
            </p:cNvPr>
            <p:cNvGrpSpPr/>
            <p:nvPr/>
          </p:nvGrpSpPr>
          <p:grpSpPr>
            <a:xfrm>
              <a:off x="-1" y="258954"/>
              <a:ext cx="10699750" cy="118872"/>
              <a:chOff x="-1" y="258954"/>
              <a:chExt cx="10699750" cy="118872"/>
            </a:xfrm>
          </p:grpSpPr>
          <p:sp>
            <p:nvSpPr>
              <p:cNvPr id="32" name="Rectangle 31">
                <a:extLst>
                  <a:ext uri="{FF2B5EF4-FFF2-40B4-BE49-F238E27FC236}">
                    <a16:creationId xmlns:a16="http://schemas.microsoft.com/office/drawing/2014/main" id="{21EF81B4-130E-4F95-87F2-661C7BA32AA8}"/>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ight Triangle 32">
                <a:extLst>
                  <a:ext uri="{FF2B5EF4-FFF2-40B4-BE49-F238E27FC236}">
                    <a16:creationId xmlns:a16="http://schemas.microsoft.com/office/drawing/2014/main" id="{989D6FF3-3A2A-4542-B4A1-4537CA19A3FC}"/>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93278621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D3F84F7-0FE8-4B12-A6F2-000AA90B8A0A}"/>
              </a:ext>
            </a:extLst>
          </p:cNvPr>
          <p:cNvSpPr>
            <a:spLocks noGrp="1"/>
          </p:cNvSpPr>
          <p:nvPr>
            <p:ph type="title" orient="vert"/>
          </p:nvPr>
        </p:nvSpPr>
        <p:spPr>
          <a:xfrm>
            <a:off x="8724900" y="657657"/>
            <a:ext cx="2628900" cy="5519305"/>
          </a:xfrm>
        </p:spPr>
        <p:txBody>
          <a:bodyPr vert="eaVert">
            <a:normAutofit/>
          </a:bodyPr>
          <a:lstStyle>
            <a:lvl1pPr algn="l" defTabSz="914400" rtl="0" eaLnBrk="1" latinLnBrk="0" hangingPunct="1">
              <a:lnSpc>
                <a:spcPct val="90000"/>
              </a:lnSpc>
              <a:spcBef>
                <a:spcPct val="0"/>
              </a:spcBef>
              <a:buNone/>
              <a:defRPr lang="en-US" sz="4000" b="1" kern="1200" dirty="0">
                <a:solidFill>
                  <a:srgbClr val="003C7C"/>
                </a:solidFill>
                <a:latin typeface="Verdana" panose="020B0604030504040204" pitchFamily="34" charset="0"/>
                <a:ea typeface="Verdana" panose="020B0604030504040204" pitchFamily="34" charset="0"/>
                <a:cs typeface="+mj-cs"/>
              </a:defRPr>
            </a:lvl1p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63B5BD65-A7AB-4BED-8598-F96F8FD5C910}"/>
              </a:ext>
            </a:extLst>
          </p:cNvPr>
          <p:cNvSpPr>
            <a:spLocks noGrp="1"/>
          </p:cNvSpPr>
          <p:nvPr>
            <p:ph type="body" orient="vert" idx="1"/>
          </p:nvPr>
        </p:nvSpPr>
        <p:spPr>
          <a:xfrm>
            <a:off x="838200" y="657657"/>
            <a:ext cx="7734300" cy="5519306"/>
          </a:xfrm>
        </p:spPr>
        <p:txBody>
          <a:bodyPr vert="eaVert"/>
          <a:lstStyle>
            <a:lvl1pPr>
              <a:defRPr>
                <a:solidFill>
                  <a:srgbClr val="133880"/>
                </a:solidFill>
              </a:defRPr>
            </a:lvl1pPr>
            <a:lvl2pPr>
              <a:defRPr>
                <a:solidFill>
                  <a:srgbClr val="133880"/>
                </a:solidFill>
              </a:defRPr>
            </a:lvl2pPr>
            <a:lvl3pPr>
              <a:defRPr>
                <a:solidFill>
                  <a:srgbClr val="133880"/>
                </a:solidFill>
              </a:defRPr>
            </a:lvl3pPr>
            <a:lvl4pPr>
              <a:defRPr>
                <a:solidFill>
                  <a:srgbClr val="133880"/>
                </a:solidFill>
              </a:defRPr>
            </a:lvl4pPr>
            <a:lvl5pPr>
              <a:defRPr>
                <a:solidFill>
                  <a:srgbClr val="13388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E4B2F836-CA9F-4A9D-8190-5E1A5BEE3E45}"/>
              </a:ext>
            </a:extLst>
          </p:cNvPr>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a:extLst>
              <a:ext uri="{FF2B5EF4-FFF2-40B4-BE49-F238E27FC236}">
                <a16:creationId xmlns:a16="http://schemas.microsoft.com/office/drawing/2014/main" id="{CC03D8D9-8F50-4477-8E44-957F0AF6184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751C1C1-49C8-40E0-9CAE-CFD3F03C0632}"/>
              </a:ext>
            </a:extLst>
          </p:cNvPr>
          <p:cNvSpPr>
            <a:spLocks noGrp="1"/>
          </p:cNvSpPr>
          <p:nvPr>
            <p:ph type="sldNum" sz="quarter" idx="12"/>
          </p:nvPr>
        </p:nvSpPr>
        <p:spPr/>
        <p:txBody>
          <a:bodyPr/>
          <a:lstStyle>
            <a:lvl1pPr>
              <a:defRPr>
                <a:solidFill>
                  <a:srgbClr val="D59F0F"/>
                </a:solidFill>
              </a:defRPr>
            </a:lvl1pPr>
          </a:lstStyle>
          <a:p>
            <a:fld id="{4D2A671A-F295-4566-AABC-23FD9562FE86}" type="slidenum">
              <a:rPr lang="en-US" smtClean="0"/>
              <a:t>‹#›</a:t>
            </a:fld>
            <a:endParaRPr lang="en-US" dirty="0"/>
          </a:p>
        </p:txBody>
      </p:sp>
      <p:grpSp>
        <p:nvGrpSpPr>
          <p:cNvPr id="15" name="Group 14">
            <a:extLst>
              <a:ext uri="{FF2B5EF4-FFF2-40B4-BE49-F238E27FC236}">
                <a16:creationId xmlns:a16="http://schemas.microsoft.com/office/drawing/2014/main" id="{8AA4A0D1-F1A3-4A10-BC79-87064219D987}"/>
              </a:ext>
            </a:extLst>
          </p:cNvPr>
          <p:cNvGrpSpPr/>
          <p:nvPr/>
        </p:nvGrpSpPr>
        <p:grpSpPr>
          <a:xfrm>
            <a:off x="1" y="6706599"/>
            <a:ext cx="12191999" cy="151401"/>
            <a:chOff x="1" y="6706599"/>
            <a:chExt cx="12191999" cy="151401"/>
          </a:xfrm>
          <a:effectLst>
            <a:outerShdw blurRad="50800" dist="38100" dir="16200000" rotWithShape="0">
              <a:prstClr val="black">
                <a:alpha val="40000"/>
              </a:prstClr>
            </a:outerShdw>
          </a:effectLst>
        </p:grpSpPr>
        <p:sp>
          <p:nvSpPr>
            <p:cNvPr id="16" name="Rectangle 15">
              <a:extLst>
                <a:ext uri="{FF2B5EF4-FFF2-40B4-BE49-F238E27FC236}">
                  <a16:creationId xmlns:a16="http://schemas.microsoft.com/office/drawing/2014/main" id="{C8B30CD7-C0DE-42DF-A65A-6C3446A67F3E}"/>
                </a:ext>
              </a:extLst>
            </p:cNvPr>
            <p:cNvSpPr/>
            <p:nvPr/>
          </p:nvSpPr>
          <p:spPr>
            <a:xfrm>
              <a:off x="10699291" y="6706602"/>
              <a:ext cx="1492709" cy="151398"/>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ight Triangle 16">
              <a:extLst>
                <a:ext uri="{FF2B5EF4-FFF2-40B4-BE49-F238E27FC236}">
                  <a16:creationId xmlns:a16="http://schemas.microsoft.com/office/drawing/2014/main" id="{D019D2CE-FF82-4C55-9514-BA102DF7BF8B}"/>
                </a:ext>
              </a:extLst>
            </p:cNvPr>
            <p:cNvSpPr/>
            <p:nvPr/>
          </p:nvSpPr>
          <p:spPr>
            <a:xfrm flipH="1" flipV="1">
              <a:off x="10351307" y="6706600"/>
              <a:ext cx="347983" cy="151399"/>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FE150541-E16C-422C-B5BF-582C3F2D2A03}"/>
                </a:ext>
              </a:extLst>
            </p:cNvPr>
            <p:cNvSpPr/>
            <p:nvPr/>
          </p:nvSpPr>
          <p:spPr>
            <a:xfrm>
              <a:off x="1" y="6706600"/>
              <a:ext cx="10351305" cy="151400"/>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ight Triangle 18">
              <a:extLst>
                <a:ext uri="{FF2B5EF4-FFF2-40B4-BE49-F238E27FC236}">
                  <a16:creationId xmlns:a16="http://schemas.microsoft.com/office/drawing/2014/main" id="{502C0BC5-A504-4882-894A-C6F5644BF79E}"/>
                </a:ext>
              </a:extLst>
            </p:cNvPr>
            <p:cNvSpPr/>
            <p:nvPr/>
          </p:nvSpPr>
          <p:spPr>
            <a:xfrm>
              <a:off x="10351307" y="6706599"/>
              <a:ext cx="347983" cy="151399"/>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pic>
        <p:nvPicPr>
          <p:cNvPr id="27" name="Picture 26">
            <a:extLst>
              <a:ext uri="{FF2B5EF4-FFF2-40B4-BE49-F238E27FC236}">
                <a16:creationId xmlns:a16="http://schemas.microsoft.com/office/drawing/2014/main" id="{007D5F66-8183-41C0-A689-BA9B564B3107}"/>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0634008" y="66758"/>
            <a:ext cx="1427017" cy="348052"/>
          </a:xfrm>
          <a:prstGeom prst="rect">
            <a:avLst/>
          </a:prstGeom>
        </p:spPr>
      </p:pic>
      <p:grpSp>
        <p:nvGrpSpPr>
          <p:cNvPr id="29" name="Group 28">
            <a:extLst>
              <a:ext uri="{FF2B5EF4-FFF2-40B4-BE49-F238E27FC236}">
                <a16:creationId xmlns:a16="http://schemas.microsoft.com/office/drawing/2014/main" id="{60130919-8A3A-4127-9CC3-F83D353148AF}"/>
              </a:ext>
            </a:extLst>
          </p:cNvPr>
          <p:cNvGrpSpPr/>
          <p:nvPr/>
        </p:nvGrpSpPr>
        <p:grpSpPr>
          <a:xfrm>
            <a:off x="-1" y="0"/>
            <a:ext cx="10756670" cy="512956"/>
            <a:chOff x="-1" y="0"/>
            <a:chExt cx="10699750" cy="377826"/>
          </a:xfrm>
          <a:effectLst>
            <a:outerShdw blurRad="50800" dist="38100" dir="8100000" algn="tr" rotWithShape="0">
              <a:prstClr val="black">
                <a:alpha val="40000"/>
              </a:prstClr>
            </a:outerShdw>
          </a:effectLst>
        </p:grpSpPr>
        <p:grpSp>
          <p:nvGrpSpPr>
            <p:cNvPr id="30" name="Group 29">
              <a:extLst>
                <a:ext uri="{FF2B5EF4-FFF2-40B4-BE49-F238E27FC236}">
                  <a16:creationId xmlns:a16="http://schemas.microsoft.com/office/drawing/2014/main" id="{FD55FBDA-B81D-47F8-8664-D5F7FB4599DE}"/>
                </a:ext>
              </a:extLst>
            </p:cNvPr>
            <p:cNvGrpSpPr/>
            <p:nvPr/>
          </p:nvGrpSpPr>
          <p:grpSpPr>
            <a:xfrm>
              <a:off x="-1" y="0"/>
              <a:ext cx="10351309" cy="226427"/>
              <a:chOff x="-1" y="0"/>
              <a:chExt cx="10555212" cy="226427"/>
            </a:xfrm>
          </p:grpSpPr>
          <p:sp>
            <p:nvSpPr>
              <p:cNvPr id="34" name="Rectangle 33">
                <a:extLst>
                  <a:ext uri="{FF2B5EF4-FFF2-40B4-BE49-F238E27FC236}">
                    <a16:creationId xmlns:a16="http://schemas.microsoft.com/office/drawing/2014/main" id="{C768D8DA-99D4-46F7-8F44-05D546906ACC}"/>
                  </a:ext>
                </a:extLst>
              </p:cNvPr>
              <p:cNvSpPr/>
              <p:nvPr/>
            </p:nvSpPr>
            <p:spPr>
              <a:xfrm>
                <a:off x="-1" y="0"/>
                <a:ext cx="10021889" cy="226427"/>
              </a:xfrm>
              <a:prstGeom prst="rect">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Triangle 34">
                <a:extLst>
                  <a:ext uri="{FF2B5EF4-FFF2-40B4-BE49-F238E27FC236}">
                    <a16:creationId xmlns:a16="http://schemas.microsoft.com/office/drawing/2014/main" id="{3AB2B41E-8920-490F-88F1-99F3F5B3FE18}"/>
                  </a:ext>
                </a:extLst>
              </p:cNvPr>
              <p:cNvSpPr/>
              <p:nvPr/>
            </p:nvSpPr>
            <p:spPr>
              <a:xfrm>
                <a:off x="10021888" y="0"/>
                <a:ext cx="533323" cy="226427"/>
              </a:xfrm>
              <a:prstGeom prst="rtTriangle">
                <a:avLst/>
              </a:prstGeom>
              <a:solidFill>
                <a:srgbClr val="13388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9558D475-2C91-4734-AD8D-73EC45892F10}"/>
                </a:ext>
              </a:extLst>
            </p:cNvPr>
            <p:cNvGrpSpPr/>
            <p:nvPr/>
          </p:nvGrpSpPr>
          <p:grpSpPr>
            <a:xfrm>
              <a:off x="-1" y="258954"/>
              <a:ext cx="10699750" cy="118872"/>
              <a:chOff x="-1" y="258954"/>
              <a:chExt cx="10699750" cy="118872"/>
            </a:xfrm>
          </p:grpSpPr>
          <p:sp>
            <p:nvSpPr>
              <p:cNvPr id="32" name="Rectangle 31">
                <a:extLst>
                  <a:ext uri="{FF2B5EF4-FFF2-40B4-BE49-F238E27FC236}">
                    <a16:creationId xmlns:a16="http://schemas.microsoft.com/office/drawing/2014/main" id="{AD1DE10B-6880-4B52-9009-EA673FFF90B1}"/>
                  </a:ext>
                </a:extLst>
              </p:cNvPr>
              <p:cNvSpPr/>
              <p:nvPr/>
            </p:nvSpPr>
            <p:spPr>
              <a:xfrm>
                <a:off x="-1" y="258954"/>
                <a:ext cx="10425116" cy="118872"/>
              </a:xfrm>
              <a:prstGeom prst="rect">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ight Triangle 32">
                <a:extLst>
                  <a:ext uri="{FF2B5EF4-FFF2-40B4-BE49-F238E27FC236}">
                    <a16:creationId xmlns:a16="http://schemas.microsoft.com/office/drawing/2014/main" id="{F0EA8993-C671-4CE1-882E-CF7B6891CA72}"/>
                  </a:ext>
                </a:extLst>
              </p:cNvPr>
              <p:cNvSpPr/>
              <p:nvPr/>
            </p:nvSpPr>
            <p:spPr>
              <a:xfrm>
                <a:off x="10425114" y="258954"/>
                <a:ext cx="274635" cy="118871"/>
              </a:xfrm>
              <a:prstGeom prst="rtTriangle">
                <a:avLst/>
              </a:prstGeom>
              <a:solidFill>
                <a:srgbClr val="D59F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Tree>
    <p:extLst>
      <p:ext uri="{BB962C8B-B14F-4D97-AF65-F5344CB8AC3E}">
        <p14:creationId xmlns:p14="http://schemas.microsoft.com/office/powerpoint/2010/main" val="161314515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 y="151363"/>
            <a:ext cx="12192001" cy="6815962"/>
          </a:xfrm>
          <a:prstGeom prst="rect">
            <a:avLst/>
          </a:prstGeom>
        </p:spPr>
      </p:pic>
      <p:sp>
        <p:nvSpPr>
          <p:cNvPr id="13"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ctrTitle"/>
          </p:nvPr>
        </p:nvSpPr>
        <p:spPr>
          <a:xfrm>
            <a:off x="1524000" y="1122363"/>
            <a:ext cx="9144000" cy="2387600"/>
          </a:xfrm>
        </p:spPr>
        <p:txBody>
          <a:bodyPr anchor="b">
            <a:normAutofit/>
          </a:bodyPr>
          <a:lstStyle>
            <a:lvl1pPr algn="ctr">
              <a:defRPr sz="36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1800">
                <a:solidFill>
                  <a:srgbClr val="D59F0F"/>
                </a:solidFill>
                <a:latin typeface="Verdana" panose="020B0604030504040204" pitchFamily="34" charset="0"/>
                <a:ea typeface="Verdana" panose="020B0604030504040204" pitchFamily="34" charset="0"/>
                <a:cs typeface="Verdana" panose="020B0604030504040204" pitchFamily="34"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pic>
        <p:nvPicPr>
          <p:cNvPr id="8" name="Picture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33363" y="371372"/>
            <a:ext cx="3240378" cy="638288"/>
          </a:xfrm>
          <a:prstGeom prst="rect">
            <a:avLst/>
          </a:prstGeom>
        </p:spPr>
      </p:pic>
      <p:sp>
        <p:nvSpPr>
          <p:cNvPr id="10" name="TextBox 9"/>
          <p:cNvSpPr txBox="1"/>
          <p:nvPr/>
        </p:nvSpPr>
        <p:spPr>
          <a:xfrm>
            <a:off x="-116153" y="6498400"/>
            <a:ext cx="2899813" cy="300082"/>
          </a:xfrm>
          <a:prstGeom prst="rect">
            <a:avLst/>
          </a:prstGeom>
          <a:noFill/>
        </p:spPr>
        <p:txBody>
          <a:bodyPr wrap="square" rtlCol="0">
            <a:spAutoFit/>
          </a:bodyPr>
          <a:lstStyle/>
          <a:p>
            <a:pPr algn="ctr"/>
            <a:r>
              <a:rPr lang="en-US" sz="1350" dirty="0">
                <a:solidFill>
                  <a:schemeClr val="bg1"/>
                </a:solidFill>
                <a:latin typeface="Verdana" panose="020B0604030504040204" pitchFamily="34" charset="0"/>
                <a:ea typeface="Verdana" panose="020B0604030504040204" pitchFamily="34" charset="0"/>
                <a:cs typeface="Verdana" panose="020B0604030504040204" pitchFamily="34" charset="0"/>
              </a:rPr>
              <a:t>www.revenue.pa.gov</a:t>
            </a:r>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Tree>
    <p:custDataLst>
      <p:tags r:id="rId1"/>
    </p:custDataLst>
    <p:extLst>
      <p:ext uri="{BB962C8B-B14F-4D97-AF65-F5344CB8AC3E}">
        <p14:creationId xmlns:p14="http://schemas.microsoft.com/office/powerpoint/2010/main" val="3524388747"/>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4000">
                <a:solidFill>
                  <a:srgbClr val="002060"/>
                </a:solidFill>
                <a:latin typeface="+mn-lt"/>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800">
                <a:solidFill>
                  <a:srgbClr val="002060"/>
                </a:solidFill>
                <a:latin typeface="+mn-lt"/>
                <a:ea typeface="Verdana" panose="020B0604030504040204" pitchFamily="34" charset="0"/>
                <a:cs typeface="Verdana" panose="020B0604030504040204" pitchFamily="34" charset="0"/>
              </a:defRPr>
            </a:lvl1pPr>
            <a:lvl2pPr>
              <a:defRPr sz="2400">
                <a:solidFill>
                  <a:srgbClr val="002060"/>
                </a:solidFill>
                <a:latin typeface="+mn-lt"/>
                <a:ea typeface="Verdana" panose="020B0604030504040204" pitchFamily="34" charset="0"/>
                <a:cs typeface="Verdana" panose="020B0604030504040204" pitchFamily="34" charset="0"/>
              </a:defRPr>
            </a:lvl2pPr>
            <a:lvl3pPr>
              <a:defRPr sz="1800">
                <a:solidFill>
                  <a:srgbClr val="002060"/>
                </a:solidFill>
                <a:latin typeface="+mn-lt"/>
                <a:ea typeface="Verdana" panose="020B0604030504040204" pitchFamily="34" charset="0"/>
                <a:cs typeface="Verdana" panose="020B0604030504040204" pitchFamily="34" charset="0"/>
              </a:defRPr>
            </a:lvl3pPr>
            <a:lvl4pPr>
              <a:defRPr sz="1600">
                <a:solidFill>
                  <a:srgbClr val="002060"/>
                </a:solidFill>
                <a:latin typeface="+mn-lt"/>
                <a:ea typeface="Verdana" panose="020B0604030504040204" pitchFamily="34" charset="0"/>
                <a:cs typeface="Verdana" panose="020B0604030504040204" pitchFamily="34" charset="0"/>
              </a:defRPr>
            </a:lvl4pPr>
            <a:lvl5pPr>
              <a:defRPr sz="1600">
                <a:solidFill>
                  <a:srgbClr val="002060"/>
                </a:solidFill>
                <a:latin typeface="+mn-lt"/>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4" name="Picture 3">
            <a:extLst>
              <a:ext uri="{FF2B5EF4-FFF2-40B4-BE49-F238E27FC236}">
                <a16:creationId xmlns:a16="http://schemas.microsoft.com/office/drawing/2014/main" id="{0EE59CA6-D99E-5CAF-B36C-16BDEFEE1F1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 r="70978" b="-2517"/>
          <a:stretch/>
        </p:blipFill>
        <p:spPr>
          <a:xfrm>
            <a:off x="11623962" y="37050"/>
            <a:ext cx="415637" cy="345016"/>
          </a:xfrm>
          <a:prstGeom prst="rect">
            <a:avLst/>
          </a:prstGeom>
        </p:spPr>
      </p:pic>
    </p:spTree>
    <p:custDataLst>
      <p:tags r:id="rId1"/>
    </p:custDataLst>
    <p:extLst>
      <p:ext uri="{BB962C8B-B14F-4D97-AF65-F5344CB8AC3E}">
        <p14:creationId xmlns:p14="http://schemas.microsoft.com/office/powerpoint/2010/main" val="3401084736"/>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normAutofit/>
          </a:bodyPr>
          <a:lstStyle>
            <a:lvl1pPr>
              <a:defRPr sz="405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89811" y="371317"/>
            <a:ext cx="2049474" cy="491567"/>
          </a:xfrm>
          <a:prstGeom prst="rect">
            <a:avLst/>
          </a:prstGeom>
        </p:spPr>
      </p:pic>
      <p:sp>
        <p:nvSpPr>
          <p:cNvPr id="6" name="Slide Number Placeholder 5"/>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112338099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39480834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a:solidFill>
                  <a:srgbClr val="133880"/>
                </a:solidFill>
                <a:latin typeface="Verdana" panose="020B0604030504040204" pitchFamily="34" charset="0"/>
                <a:ea typeface="Verdana" panose="020B0604030504040204" pitchFamily="34" charset="0"/>
                <a:cs typeface="Verdana" panose="020B060403050404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9" name="Slide Number Placeholder 8"/>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3961784229"/>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Date Placeholder 2"/>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8"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5" name="Slide Number Placeholder 4"/>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140982574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4" name="Slide Number Placeholder 3"/>
          <p:cNvSpPr>
            <a:spLocks noGrp="1"/>
          </p:cNvSpPr>
          <p:nvPr>
            <p:ph type="sldNum" sz="quarter" idx="12"/>
          </p:nvPr>
        </p:nvSpPr>
        <p:spPr>
          <a:xfrm>
            <a:off x="9448799"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54325914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sz="2100">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a:defRPr sz="1800">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a:defRPr sz="1500">
                <a:solidFill>
                  <a:srgbClr val="133880"/>
                </a:solidFill>
                <a:latin typeface="Verdana" panose="020B0604030504040204" pitchFamily="34" charset="0"/>
                <a:ea typeface="Verdana" panose="020B0604030504040204" pitchFamily="34" charset="0"/>
                <a:cs typeface="Verdana" panose="020B0604030504040204" pitchFamily="34" charset="0"/>
              </a:defRPr>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BF6C58E-81D5-4303-B9FB-0FD42E208255}" type="datetimeFigureOut">
              <a:rPr lang="en-US" smtClean="0"/>
              <a:t>7/8/2026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6"/>
          <p:cNvSpPr/>
          <p:nvPr/>
        </p:nvSpPr>
        <p:spPr>
          <a:xfrm>
            <a:off x="0" y="6438883"/>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6"/>
          <p:cNvSpPr/>
          <p:nvPr/>
        </p:nvSpPr>
        <p:spPr>
          <a:xfrm rot="10800000">
            <a:off x="-1" y="-1"/>
            <a:ext cx="12192000" cy="419119"/>
          </a:xfrm>
          <a:custGeom>
            <a:avLst/>
            <a:gdLst>
              <a:gd name="connsiteX0" fmla="*/ 0 w 12192000"/>
              <a:gd name="connsiteY0" fmla="*/ 0 h 466725"/>
              <a:gd name="connsiteX1" fmla="*/ 12192000 w 12192000"/>
              <a:gd name="connsiteY1" fmla="*/ 0 h 466725"/>
              <a:gd name="connsiteX2" fmla="*/ 12192000 w 12192000"/>
              <a:gd name="connsiteY2" fmla="*/ 466725 h 466725"/>
              <a:gd name="connsiteX3" fmla="*/ 0 w 12192000"/>
              <a:gd name="connsiteY3" fmla="*/ 466725 h 466725"/>
              <a:gd name="connsiteX4" fmla="*/ 0 w 12192000"/>
              <a:gd name="connsiteY4" fmla="*/ 0 h 466725"/>
              <a:gd name="connsiteX0" fmla="*/ 0 w 12192000"/>
              <a:gd name="connsiteY0" fmla="*/ 200025 h 666750"/>
              <a:gd name="connsiteX1" fmla="*/ 7924800 w 12192000"/>
              <a:gd name="connsiteY1" fmla="*/ 0 h 666750"/>
              <a:gd name="connsiteX2" fmla="*/ 12192000 w 12192000"/>
              <a:gd name="connsiteY2" fmla="*/ 200025 h 666750"/>
              <a:gd name="connsiteX3" fmla="*/ 12192000 w 12192000"/>
              <a:gd name="connsiteY3" fmla="*/ 666750 h 666750"/>
              <a:gd name="connsiteX4" fmla="*/ 0 w 12192000"/>
              <a:gd name="connsiteY4" fmla="*/ 666750 h 666750"/>
              <a:gd name="connsiteX5" fmla="*/ 0 w 12192000"/>
              <a:gd name="connsiteY5" fmla="*/ 200025 h 666750"/>
              <a:gd name="connsiteX0" fmla="*/ 0 w 12192000"/>
              <a:gd name="connsiteY0" fmla="*/ 97 h 466822"/>
              <a:gd name="connsiteX1" fmla="*/ 9020175 w 12192000"/>
              <a:gd name="connsiteY1" fmla="*/ 295372 h 466822"/>
              <a:gd name="connsiteX2" fmla="*/ 12192000 w 12192000"/>
              <a:gd name="connsiteY2" fmla="*/ 97 h 466822"/>
              <a:gd name="connsiteX3" fmla="*/ 12192000 w 12192000"/>
              <a:gd name="connsiteY3" fmla="*/ 466822 h 466822"/>
              <a:gd name="connsiteX4" fmla="*/ 0 w 12192000"/>
              <a:gd name="connsiteY4" fmla="*/ 466822 h 466822"/>
              <a:gd name="connsiteX5" fmla="*/ 0 w 12192000"/>
              <a:gd name="connsiteY5" fmla="*/ 97 h 466822"/>
              <a:gd name="connsiteX0" fmla="*/ 0 w 12192000"/>
              <a:gd name="connsiteY0" fmla="*/ 78 h 466803"/>
              <a:gd name="connsiteX1" fmla="*/ 6353175 w 12192000"/>
              <a:gd name="connsiteY1" fmla="*/ 371553 h 466803"/>
              <a:gd name="connsiteX2" fmla="*/ 12192000 w 12192000"/>
              <a:gd name="connsiteY2" fmla="*/ 78 h 466803"/>
              <a:gd name="connsiteX3" fmla="*/ 12192000 w 12192000"/>
              <a:gd name="connsiteY3" fmla="*/ 466803 h 466803"/>
              <a:gd name="connsiteX4" fmla="*/ 0 w 12192000"/>
              <a:gd name="connsiteY4" fmla="*/ 466803 h 466803"/>
              <a:gd name="connsiteX5" fmla="*/ 0 w 12192000"/>
              <a:gd name="connsiteY5" fmla="*/ 78 h 466803"/>
              <a:gd name="connsiteX0" fmla="*/ 0 w 12192000"/>
              <a:gd name="connsiteY0" fmla="*/ 77 h 466802"/>
              <a:gd name="connsiteX1" fmla="*/ 6696075 w 12192000"/>
              <a:gd name="connsiteY1" fmla="*/ 381077 h 466802"/>
              <a:gd name="connsiteX2" fmla="*/ 12192000 w 12192000"/>
              <a:gd name="connsiteY2" fmla="*/ 77 h 466802"/>
              <a:gd name="connsiteX3" fmla="*/ 12192000 w 12192000"/>
              <a:gd name="connsiteY3" fmla="*/ 466802 h 466802"/>
              <a:gd name="connsiteX4" fmla="*/ 0 w 12192000"/>
              <a:gd name="connsiteY4" fmla="*/ 466802 h 466802"/>
              <a:gd name="connsiteX5" fmla="*/ 0 w 12192000"/>
              <a:gd name="connsiteY5" fmla="*/ 77 h 466802"/>
              <a:gd name="connsiteX0" fmla="*/ 0 w 12192000"/>
              <a:gd name="connsiteY0" fmla="*/ 67 h 514417"/>
              <a:gd name="connsiteX1" fmla="*/ 669607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143625 w 12192000"/>
              <a:gd name="connsiteY1" fmla="*/ 428692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67 h 514417"/>
              <a:gd name="connsiteX1" fmla="*/ 6334125 w 12192000"/>
              <a:gd name="connsiteY1" fmla="*/ 438217 h 514417"/>
              <a:gd name="connsiteX2" fmla="*/ 12192000 w 12192000"/>
              <a:gd name="connsiteY2" fmla="*/ 47692 h 514417"/>
              <a:gd name="connsiteX3" fmla="*/ 12192000 w 12192000"/>
              <a:gd name="connsiteY3" fmla="*/ 514417 h 514417"/>
              <a:gd name="connsiteX4" fmla="*/ 0 w 12192000"/>
              <a:gd name="connsiteY4" fmla="*/ 514417 h 514417"/>
              <a:gd name="connsiteX5" fmla="*/ 0 w 12192000"/>
              <a:gd name="connsiteY5" fmla="*/ 67 h 514417"/>
              <a:gd name="connsiteX0" fmla="*/ 0 w 12192000"/>
              <a:gd name="connsiteY0" fmla="*/ 70 h 514420"/>
              <a:gd name="connsiteX1" fmla="*/ 6334125 w 12192000"/>
              <a:gd name="connsiteY1" fmla="*/ 409645 h 514420"/>
              <a:gd name="connsiteX2" fmla="*/ 12192000 w 12192000"/>
              <a:gd name="connsiteY2" fmla="*/ 47695 h 514420"/>
              <a:gd name="connsiteX3" fmla="*/ 12192000 w 12192000"/>
              <a:gd name="connsiteY3" fmla="*/ 514420 h 514420"/>
              <a:gd name="connsiteX4" fmla="*/ 0 w 12192000"/>
              <a:gd name="connsiteY4" fmla="*/ 514420 h 514420"/>
              <a:gd name="connsiteX5" fmla="*/ 0 w 12192000"/>
              <a:gd name="connsiteY5" fmla="*/ 70 h 514420"/>
              <a:gd name="connsiteX0" fmla="*/ 0 w 12192000"/>
              <a:gd name="connsiteY0" fmla="*/ 102 h 514452"/>
              <a:gd name="connsiteX1" fmla="*/ 6334125 w 12192000"/>
              <a:gd name="connsiteY1" fmla="*/ 277033 h 514452"/>
              <a:gd name="connsiteX2" fmla="*/ 12192000 w 12192000"/>
              <a:gd name="connsiteY2" fmla="*/ 47727 h 514452"/>
              <a:gd name="connsiteX3" fmla="*/ 12192000 w 12192000"/>
              <a:gd name="connsiteY3" fmla="*/ 514452 h 514452"/>
              <a:gd name="connsiteX4" fmla="*/ 0 w 12192000"/>
              <a:gd name="connsiteY4" fmla="*/ 514452 h 514452"/>
              <a:gd name="connsiteX5" fmla="*/ 0 w 12192000"/>
              <a:gd name="connsiteY5" fmla="*/ 102 h 514452"/>
              <a:gd name="connsiteX0" fmla="*/ 0 w 12192000"/>
              <a:gd name="connsiteY0" fmla="*/ 111 h 514461"/>
              <a:gd name="connsiteX1" fmla="*/ 6101368 w 12192000"/>
              <a:gd name="connsiteY1" fmla="*/ 256635 h 514461"/>
              <a:gd name="connsiteX2" fmla="*/ 12192000 w 12192000"/>
              <a:gd name="connsiteY2" fmla="*/ 47736 h 514461"/>
              <a:gd name="connsiteX3" fmla="*/ 12192000 w 12192000"/>
              <a:gd name="connsiteY3" fmla="*/ 514461 h 514461"/>
              <a:gd name="connsiteX4" fmla="*/ 0 w 12192000"/>
              <a:gd name="connsiteY4" fmla="*/ 514461 h 514461"/>
              <a:gd name="connsiteX5" fmla="*/ 0 w 12192000"/>
              <a:gd name="connsiteY5" fmla="*/ 111 h 514461"/>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107 h 514457"/>
              <a:gd name="connsiteX1" fmla="*/ 6384001 w 12192000"/>
              <a:gd name="connsiteY1" fmla="*/ 266833 h 514457"/>
              <a:gd name="connsiteX2" fmla="*/ 12192000 w 12192000"/>
              <a:gd name="connsiteY2" fmla="*/ 47732 h 514457"/>
              <a:gd name="connsiteX3" fmla="*/ 12192000 w 12192000"/>
              <a:gd name="connsiteY3" fmla="*/ 514457 h 514457"/>
              <a:gd name="connsiteX4" fmla="*/ 0 w 12192000"/>
              <a:gd name="connsiteY4" fmla="*/ 514457 h 514457"/>
              <a:gd name="connsiteX5" fmla="*/ 0 w 12192000"/>
              <a:gd name="connsiteY5" fmla="*/ 107 h 514457"/>
              <a:gd name="connsiteX0" fmla="*/ 0 w 12192000"/>
              <a:gd name="connsiteY0" fmla="*/ 93 h 514443"/>
              <a:gd name="connsiteX1" fmla="*/ 6384001 w 12192000"/>
              <a:gd name="connsiteY1" fmla="*/ 266819 h 514443"/>
              <a:gd name="connsiteX2" fmla="*/ 12192000 w 12192000"/>
              <a:gd name="connsiteY2" fmla="*/ 47718 h 514443"/>
              <a:gd name="connsiteX3" fmla="*/ 12192000 w 12192000"/>
              <a:gd name="connsiteY3" fmla="*/ 514443 h 514443"/>
              <a:gd name="connsiteX4" fmla="*/ 0 w 12192000"/>
              <a:gd name="connsiteY4" fmla="*/ 514443 h 514443"/>
              <a:gd name="connsiteX5" fmla="*/ 0 w 12192000"/>
              <a:gd name="connsiteY5" fmla="*/ 93 h 514443"/>
              <a:gd name="connsiteX0" fmla="*/ 0 w 12192000"/>
              <a:gd name="connsiteY0" fmla="*/ 93 h 514443"/>
              <a:gd name="connsiteX1" fmla="*/ 6384001 w 12192000"/>
              <a:gd name="connsiteY1" fmla="*/ 266819 h 514443"/>
              <a:gd name="connsiteX2" fmla="*/ 9581803 w 12192000"/>
              <a:gd name="connsiteY2" fmla="*/ 147121 h 514443"/>
              <a:gd name="connsiteX3" fmla="*/ 12192000 w 12192000"/>
              <a:gd name="connsiteY3" fmla="*/ 47718 h 514443"/>
              <a:gd name="connsiteX4" fmla="*/ 12192000 w 12192000"/>
              <a:gd name="connsiteY4" fmla="*/ 514443 h 514443"/>
              <a:gd name="connsiteX5" fmla="*/ 0 w 12192000"/>
              <a:gd name="connsiteY5" fmla="*/ 514443 h 514443"/>
              <a:gd name="connsiteX6" fmla="*/ 0 w 12192000"/>
              <a:gd name="connsiteY6" fmla="*/ 93 h 5144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514443">
                <a:moveTo>
                  <a:pt x="0" y="93"/>
                </a:moveTo>
                <a:cubicBezTo>
                  <a:pt x="2651125" y="-6257"/>
                  <a:pt x="3259050" y="313982"/>
                  <a:pt x="6384001" y="266819"/>
                </a:cubicBezTo>
                <a:cubicBezTo>
                  <a:pt x="7980968" y="294725"/>
                  <a:pt x="8613803" y="183638"/>
                  <a:pt x="9581803" y="147121"/>
                </a:cubicBezTo>
                <a:cubicBezTo>
                  <a:pt x="10549803" y="110604"/>
                  <a:pt x="11756967" y="-10101"/>
                  <a:pt x="12192000" y="47718"/>
                </a:cubicBezTo>
                <a:lnTo>
                  <a:pt x="12192000" y="514443"/>
                </a:lnTo>
                <a:lnTo>
                  <a:pt x="0" y="514443"/>
                </a:lnTo>
                <a:lnTo>
                  <a:pt x="0" y="93"/>
                </a:lnTo>
                <a:close/>
              </a:path>
            </a:pathLst>
          </a:custGeom>
          <a:gradFill flip="none" rotWithShape="1">
            <a:gsLst>
              <a:gs pos="23000">
                <a:srgbClr val="133880"/>
              </a:gs>
              <a:gs pos="87000">
                <a:srgbClr val="D59F0F"/>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52713" y="371318"/>
            <a:ext cx="1886572" cy="365474"/>
          </a:xfrm>
          <a:prstGeom prst="rect">
            <a:avLst/>
          </a:prstGeom>
        </p:spPr>
      </p:pic>
      <p:sp>
        <p:nvSpPr>
          <p:cNvPr id="7" name="Slide Number Placeholder 6"/>
          <p:cNvSpPr>
            <a:spLocks noGrp="1"/>
          </p:cNvSpPr>
          <p:nvPr>
            <p:ph type="sldNum" sz="quarter" idx="12"/>
          </p:nvPr>
        </p:nvSpPr>
        <p:spPr>
          <a:xfrm>
            <a:off x="9448800" y="6465879"/>
            <a:ext cx="2743200" cy="365125"/>
          </a:xfrm>
        </p:spPr>
        <p:txBody>
          <a:bodyPr/>
          <a:lstStyle>
            <a:lvl1pPr>
              <a:defRPr>
                <a:solidFill>
                  <a:schemeClr val="tx1"/>
                </a:solidFill>
              </a:defRPr>
            </a:lvl1pPr>
          </a:lstStyle>
          <a:p>
            <a:fld id="{4D2A671A-F295-4566-AABC-23FD9562FE86}" type="slidenum">
              <a:rPr lang="en-US" smtClean="0"/>
              <a:t>‹#›</a:t>
            </a:fld>
            <a:endParaRPr lang="en-US" dirty="0"/>
          </a:p>
        </p:txBody>
      </p:sp>
    </p:spTree>
    <p:custDataLst>
      <p:tags r:id="rId1"/>
    </p:custDataLst>
    <p:extLst>
      <p:ext uri="{BB962C8B-B14F-4D97-AF65-F5344CB8AC3E}">
        <p14:creationId xmlns:p14="http://schemas.microsoft.com/office/powerpoint/2010/main" val="2703482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0.xml"/><Relationship Id="rId13" Type="http://schemas.openxmlformats.org/officeDocument/2006/relationships/tags" Target="../tags/tag90.xml"/><Relationship Id="rId3" Type="http://schemas.openxmlformats.org/officeDocument/2006/relationships/slideLayout" Target="../slideLayouts/slideLayout105.xml"/><Relationship Id="rId7" Type="http://schemas.openxmlformats.org/officeDocument/2006/relationships/slideLayout" Target="../slideLayouts/slideLayout109.xml"/><Relationship Id="rId12" Type="http://schemas.openxmlformats.org/officeDocument/2006/relationships/theme" Target="../theme/theme10.xml"/><Relationship Id="rId2" Type="http://schemas.openxmlformats.org/officeDocument/2006/relationships/slideLayout" Target="../slideLayouts/slideLayout104.xml"/><Relationship Id="rId1" Type="http://schemas.openxmlformats.org/officeDocument/2006/relationships/slideLayout" Target="../slideLayouts/slideLayout103.xml"/><Relationship Id="rId6" Type="http://schemas.openxmlformats.org/officeDocument/2006/relationships/slideLayout" Target="../slideLayouts/slideLayout108.xml"/><Relationship Id="rId11" Type="http://schemas.openxmlformats.org/officeDocument/2006/relationships/slideLayout" Target="../slideLayouts/slideLayout113.xml"/><Relationship Id="rId5" Type="http://schemas.openxmlformats.org/officeDocument/2006/relationships/slideLayout" Target="../slideLayouts/slideLayout107.xml"/><Relationship Id="rId10" Type="http://schemas.openxmlformats.org/officeDocument/2006/relationships/slideLayout" Target="../slideLayouts/slideLayout112.xml"/><Relationship Id="rId4" Type="http://schemas.openxmlformats.org/officeDocument/2006/relationships/slideLayout" Target="../slideLayouts/slideLayout106.xml"/><Relationship Id="rId9" Type="http://schemas.openxmlformats.org/officeDocument/2006/relationships/slideLayout" Target="../slideLayouts/slideLayout111.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tags" Target="../tags/tag10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theme" Target="../theme/theme11.xml"/><Relationship Id="rId2" Type="http://schemas.openxmlformats.org/officeDocument/2006/relationships/slideLayout" Target="../slideLayouts/slideLayout115.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0" Type="http://schemas.openxmlformats.org/officeDocument/2006/relationships/slideLayout" Target="../slideLayouts/slideLayout123.xml"/><Relationship Id="rId4" Type="http://schemas.openxmlformats.org/officeDocument/2006/relationships/slideLayout" Target="../slideLayouts/slideLayout117.xml"/><Relationship Id="rId9" Type="http://schemas.openxmlformats.org/officeDocument/2006/relationships/slideLayout" Target="../slideLayouts/slideLayout122.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32.xml"/><Relationship Id="rId13" Type="http://schemas.openxmlformats.org/officeDocument/2006/relationships/tags" Target="../tags/tag112.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theme" Target="../theme/theme12.xml"/><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slideLayout" Target="../slideLayouts/slideLayout135.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3.xml"/><Relationship Id="rId13" Type="http://schemas.openxmlformats.org/officeDocument/2006/relationships/tags" Target="../tags/tag12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12" Type="http://schemas.openxmlformats.org/officeDocument/2006/relationships/theme" Target="../theme/theme13.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11" Type="http://schemas.openxmlformats.org/officeDocument/2006/relationships/slideLayout" Target="../slideLayouts/slideLayout146.xml"/><Relationship Id="rId5" Type="http://schemas.openxmlformats.org/officeDocument/2006/relationships/slideLayout" Target="../slideLayouts/slideLayout140.xml"/><Relationship Id="rId10" Type="http://schemas.openxmlformats.org/officeDocument/2006/relationships/slideLayout" Target="../slideLayouts/slideLayout145.xml"/><Relationship Id="rId4" Type="http://schemas.openxmlformats.org/officeDocument/2006/relationships/slideLayout" Target="../slideLayouts/slideLayout139.xml"/><Relationship Id="rId9" Type="http://schemas.openxmlformats.org/officeDocument/2006/relationships/slideLayout" Target="../slideLayouts/slideLayout14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4.xml"/><Relationship Id="rId13" Type="http://schemas.openxmlformats.org/officeDocument/2006/relationships/slideLayout" Target="../slideLayouts/slideLayout159.xml"/><Relationship Id="rId3" Type="http://schemas.openxmlformats.org/officeDocument/2006/relationships/slideLayout" Target="../slideLayouts/slideLayout149.xml"/><Relationship Id="rId7" Type="http://schemas.openxmlformats.org/officeDocument/2006/relationships/slideLayout" Target="../slideLayouts/slideLayout153.xml"/><Relationship Id="rId12" Type="http://schemas.openxmlformats.org/officeDocument/2006/relationships/slideLayout" Target="../slideLayouts/slideLayout158.xml"/><Relationship Id="rId2" Type="http://schemas.openxmlformats.org/officeDocument/2006/relationships/slideLayout" Target="../slideLayouts/slideLayout148.xml"/><Relationship Id="rId1" Type="http://schemas.openxmlformats.org/officeDocument/2006/relationships/slideLayout" Target="../slideLayouts/slideLayout147.xml"/><Relationship Id="rId6" Type="http://schemas.openxmlformats.org/officeDocument/2006/relationships/slideLayout" Target="../slideLayouts/slideLayout152.xml"/><Relationship Id="rId11" Type="http://schemas.openxmlformats.org/officeDocument/2006/relationships/slideLayout" Target="../slideLayouts/slideLayout157.xml"/><Relationship Id="rId5" Type="http://schemas.openxmlformats.org/officeDocument/2006/relationships/slideLayout" Target="../slideLayouts/slideLayout151.xml"/><Relationship Id="rId15" Type="http://schemas.openxmlformats.org/officeDocument/2006/relationships/tags" Target="../tags/tag134.xml"/><Relationship Id="rId10" Type="http://schemas.openxmlformats.org/officeDocument/2006/relationships/slideLayout" Target="../slideLayouts/slideLayout156.xml"/><Relationship Id="rId4" Type="http://schemas.openxmlformats.org/officeDocument/2006/relationships/slideLayout" Target="../slideLayouts/slideLayout150.xml"/><Relationship Id="rId9" Type="http://schemas.openxmlformats.org/officeDocument/2006/relationships/slideLayout" Target="../slideLayouts/slideLayout155.xml"/><Relationship Id="rId14"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7.xml"/><Relationship Id="rId13" Type="http://schemas.openxmlformats.org/officeDocument/2006/relationships/tags" Target="../tags/tag145.xml"/><Relationship Id="rId3" Type="http://schemas.openxmlformats.org/officeDocument/2006/relationships/slideLayout" Target="../slideLayouts/slideLayout162.xml"/><Relationship Id="rId7" Type="http://schemas.openxmlformats.org/officeDocument/2006/relationships/slideLayout" Target="../slideLayouts/slideLayout166.xml"/><Relationship Id="rId12" Type="http://schemas.openxmlformats.org/officeDocument/2006/relationships/theme" Target="../theme/theme15.xml"/><Relationship Id="rId2" Type="http://schemas.openxmlformats.org/officeDocument/2006/relationships/slideLayout" Target="../slideLayouts/slideLayout161.xml"/><Relationship Id="rId1" Type="http://schemas.openxmlformats.org/officeDocument/2006/relationships/slideLayout" Target="../slideLayouts/slideLayout160.xml"/><Relationship Id="rId6" Type="http://schemas.openxmlformats.org/officeDocument/2006/relationships/slideLayout" Target="../slideLayouts/slideLayout165.xml"/><Relationship Id="rId11" Type="http://schemas.openxmlformats.org/officeDocument/2006/relationships/slideLayout" Target="../slideLayouts/slideLayout170.xml"/><Relationship Id="rId5" Type="http://schemas.openxmlformats.org/officeDocument/2006/relationships/slideLayout" Target="../slideLayouts/slideLayout164.xml"/><Relationship Id="rId10" Type="http://schemas.openxmlformats.org/officeDocument/2006/relationships/slideLayout" Target="../slideLayouts/slideLayout169.xml"/><Relationship Id="rId4" Type="http://schemas.openxmlformats.org/officeDocument/2006/relationships/slideLayout" Target="../slideLayouts/slideLayout163.xml"/><Relationship Id="rId9" Type="http://schemas.openxmlformats.org/officeDocument/2006/relationships/slideLayout" Target="../slideLayouts/slideLayout168.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8.xml"/><Relationship Id="rId13" Type="http://schemas.openxmlformats.org/officeDocument/2006/relationships/tags" Target="../tags/tag156.xml"/><Relationship Id="rId3" Type="http://schemas.openxmlformats.org/officeDocument/2006/relationships/slideLayout" Target="../slideLayouts/slideLayout173.xml"/><Relationship Id="rId7" Type="http://schemas.openxmlformats.org/officeDocument/2006/relationships/slideLayout" Target="../slideLayouts/slideLayout177.xml"/><Relationship Id="rId12" Type="http://schemas.openxmlformats.org/officeDocument/2006/relationships/theme" Target="../theme/theme16.xml"/><Relationship Id="rId2" Type="http://schemas.openxmlformats.org/officeDocument/2006/relationships/slideLayout" Target="../slideLayouts/slideLayout172.xml"/><Relationship Id="rId1" Type="http://schemas.openxmlformats.org/officeDocument/2006/relationships/slideLayout" Target="../slideLayouts/slideLayout171.xml"/><Relationship Id="rId6" Type="http://schemas.openxmlformats.org/officeDocument/2006/relationships/slideLayout" Target="../slideLayouts/slideLayout176.xml"/><Relationship Id="rId11" Type="http://schemas.openxmlformats.org/officeDocument/2006/relationships/slideLayout" Target="../slideLayouts/slideLayout181.xml"/><Relationship Id="rId5" Type="http://schemas.openxmlformats.org/officeDocument/2006/relationships/slideLayout" Target="../slideLayouts/slideLayout175.xml"/><Relationship Id="rId10" Type="http://schemas.openxmlformats.org/officeDocument/2006/relationships/slideLayout" Target="../slideLayouts/slideLayout180.xml"/><Relationship Id="rId4" Type="http://schemas.openxmlformats.org/officeDocument/2006/relationships/slideLayout" Target="../slideLayouts/slideLayout174.xml"/><Relationship Id="rId9" Type="http://schemas.openxmlformats.org/officeDocument/2006/relationships/slideLayout" Target="../slideLayouts/slideLayout179.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9.xml"/><Relationship Id="rId13" Type="http://schemas.openxmlformats.org/officeDocument/2006/relationships/theme" Target="../theme/theme17.xml"/><Relationship Id="rId3" Type="http://schemas.openxmlformats.org/officeDocument/2006/relationships/slideLayout" Target="../slideLayouts/slideLayout184.xml"/><Relationship Id="rId7" Type="http://schemas.openxmlformats.org/officeDocument/2006/relationships/slideLayout" Target="../slideLayouts/slideLayout188.xml"/><Relationship Id="rId12" Type="http://schemas.openxmlformats.org/officeDocument/2006/relationships/slideLayout" Target="../slideLayouts/slideLayout193.xml"/><Relationship Id="rId2" Type="http://schemas.openxmlformats.org/officeDocument/2006/relationships/slideLayout" Target="../slideLayouts/slideLayout183.xml"/><Relationship Id="rId1" Type="http://schemas.openxmlformats.org/officeDocument/2006/relationships/slideLayout" Target="../slideLayouts/slideLayout182.xml"/><Relationship Id="rId6" Type="http://schemas.openxmlformats.org/officeDocument/2006/relationships/slideLayout" Target="../slideLayouts/slideLayout187.xml"/><Relationship Id="rId11" Type="http://schemas.openxmlformats.org/officeDocument/2006/relationships/slideLayout" Target="../slideLayouts/slideLayout192.xml"/><Relationship Id="rId5" Type="http://schemas.openxmlformats.org/officeDocument/2006/relationships/slideLayout" Target="../slideLayouts/slideLayout186.xml"/><Relationship Id="rId10" Type="http://schemas.openxmlformats.org/officeDocument/2006/relationships/slideLayout" Target="../slideLayouts/slideLayout191.xml"/><Relationship Id="rId4" Type="http://schemas.openxmlformats.org/officeDocument/2006/relationships/slideLayout" Target="../slideLayouts/slideLayout185.xml"/><Relationship Id="rId9" Type="http://schemas.openxmlformats.org/officeDocument/2006/relationships/slideLayout" Target="../slideLayouts/slideLayout190.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201.xml"/><Relationship Id="rId13" Type="http://schemas.openxmlformats.org/officeDocument/2006/relationships/theme" Target="../theme/theme18.xml"/><Relationship Id="rId3" Type="http://schemas.openxmlformats.org/officeDocument/2006/relationships/slideLayout" Target="../slideLayouts/slideLayout196.xml"/><Relationship Id="rId7" Type="http://schemas.openxmlformats.org/officeDocument/2006/relationships/slideLayout" Target="../slideLayouts/slideLayout200.xml"/><Relationship Id="rId12" Type="http://schemas.openxmlformats.org/officeDocument/2006/relationships/slideLayout" Target="../slideLayouts/slideLayout205.xml"/><Relationship Id="rId2" Type="http://schemas.openxmlformats.org/officeDocument/2006/relationships/slideLayout" Target="../slideLayouts/slideLayout195.xml"/><Relationship Id="rId1" Type="http://schemas.openxmlformats.org/officeDocument/2006/relationships/slideLayout" Target="../slideLayouts/slideLayout194.xml"/><Relationship Id="rId6" Type="http://schemas.openxmlformats.org/officeDocument/2006/relationships/slideLayout" Target="../slideLayouts/slideLayout199.xml"/><Relationship Id="rId11" Type="http://schemas.openxmlformats.org/officeDocument/2006/relationships/slideLayout" Target="../slideLayouts/slideLayout204.xml"/><Relationship Id="rId5" Type="http://schemas.openxmlformats.org/officeDocument/2006/relationships/slideLayout" Target="../slideLayouts/slideLayout198.xml"/><Relationship Id="rId10" Type="http://schemas.openxmlformats.org/officeDocument/2006/relationships/slideLayout" Target="../slideLayouts/slideLayout203.xml"/><Relationship Id="rId4" Type="http://schemas.openxmlformats.org/officeDocument/2006/relationships/slideLayout" Target="../slideLayouts/slideLayout197.xml"/><Relationship Id="rId9" Type="http://schemas.openxmlformats.org/officeDocument/2006/relationships/slideLayout" Target="../slideLayouts/slideLayout20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1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ags" Target="../tags/tag2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ags" Target="../tags/tag3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slideLayout" Target="../slideLayouts/slideLayout57.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slideLayout" Target="../slideLayouts/slideLayout56.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5" Type="http://schemas.openxmlformats.org/officeDocument/2006/relationships/tags" Target="../tags/tag45.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 Id="rId1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tags" Target="../tags/tag56.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tags" Target="../tags/tag67.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theme" Target="../theme/theme8.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slideLayout" Target="../slideLayouts/slideLayout91.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tags" Target="../tags/tag79.xml"/><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9.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22569B2-EAAF-4FCC-8841-025A11E39E52}" type="datetime1">
              <a:rPr lang="en-US" smtClean="0"/>
              <a:t>7/8/2026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494AC3-8C26-458F-9E1D-7C47B2D5B82B}" type="slidenum">
              <a:rPr lang="en-US" smtClean="0"/>
              <a:t>‹#›</a:t>
            </a:fld>
            <a:endParaRPr lang="en-US"/>
          </a:p>
        </p:txBody>
      </p:sp>
    </p:spTree>
    <p:custDataLst>
      <p:tags r:id="rId13"/>
    </p:custDataLst>
    <p:extLst>
      <p:ext uri="{BB962C8B-B14F-4D97-AF65-F5344CB8AC3E}">
        <p14:creationId xmlns:p14="http://schemas.microsoft.com/office/powerpoint/2010/main" val="4679669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888F7D8-5982-424E-BE65-3DF76EFB893C}" type="datetimeFigureOut">
              <a:rPr lang="en-US" smtClean="0"/>
              <a:t>7/8/2026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B7394B8-F29B-4F3B-8660-2502D5210F5C}" type="slidenum">
              <a:rPr lang="en-US" smtClean="0"/>
              <a:t>‹#›</a:t>
            </a:fld>
            <a:endParaRPr lang="en-US"/>
          </a:p>
        </p:txBody>
      </p:sp>
    </p:spTree>
    <p:custDataLst>
      <p:tags r:id="rId13"/>
    </p:custDataLst>
    <p:extLst>
      <p:ext uri="{BB962C8B-B14F-4D97-AF65-F5344CB8AC3E}">
        <p14:creationId xmlns:p14="http://schemas.microsoft.com/office/powerpoint/2010/main" val="844148949"/>
      </p:ext>
    </p:extLst>
  </p:cSld>
  <p:clrMap bg1="lt1" tx1="dk1" bg2="lt2" tx2="dk2" accent1="accent1" accent2="accent2" accent3="accent3" accent4="accent4" accent5="accent5" accent6="accent6" hlink="hlink" folHlink="folHlink"/>
  <p:sldLayoutIdLst>
    <p:sldLayoutId id="2147483785" r:id="rId1"/>
    <p:sldLayoutId id="2147483786" r:id="rId2"/>
    <p:sldLayoutId id="2147483787" r:id="rId3"/>
    <p:sldLayoutId id="2147483788" r:id="rId4"/>
    <p:sldLayoutId id="2147483789" r:id="rId5"/>
    <p:sldLayoutId id="2147483790" r:id="rId6"/>
    <p:sldLayoutId id="2147483791" r:id="rId7"/>
    <p:sldLayoutId id="2147483792" r:id="rId8"/>
    <p:sldLayoutId id="2147483793" r:id="rId9"/>
    <p:sldLayoutId id="2147483794" r:id="rId10"/>
    <p:sldLayoutId id="2147483795"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22569B2-EAAF-4FCC-8841-025A11E39E52}" type="datetime1">
              <a:rPr lang="en-US" smtClean="0"/>
              <a:t>7/8/2026</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494AC3-8C26-458F-9E1D-7C47B2D5B82B}" type="slidenum">
              <a:rPr lang="en-US" smtClean="0"/>
              <a:t>‹#›</a:t>
            </a:fld>
            <a:endParaRPr lang="en-US" dirty="0"/>
          </a:p>
        </p:txBody>
      </p:sp>
    </p:spTree>
    <p:custDataLst>
      <p:tags r:id="rId13"/>
    </p:custDataLst>
    <p:extLst>
      <p:ext uri="{BB962C8B-B14F-4D97-AF65-F5344CB8AC3E}">
        <p14:creationId xmlns:p14="http://schemas.microsoft.com/office/powerpoint/2010/main" val="2580271163"/>
      </p:ext>
    </p:extLst>
  </p:cSld>
  <p:clrMap bg1="lt1" tx1="dk1" bg2="lt2" tx2="dk2" accent1="accent1" accent2="accent2" accent3="accent3" accent4="accent4" accent5="accent5" accent6="accent6" hlink="hlink" folHlink="folHlink"/>
  <p:sldLayoutIdLst>
    <p:sldLayoutId id="2147483797" r:id="rId1"/>
    <p:sldLayoutId id="2147483798" r:id="rId2"/>
    <p:sldLayoutId id="2147483799" r:id="rId3"/>
    <p:sldLayoutId id="2147483800" r:id="rId4"/>
    <p:sldLayoutId id="2147483801" r:id="rId5"/>
    <p:sldLayoutId id="2147483802" r:id="rId6"/>
    <p:sldLayoutId id="2147483803" r:id="rId7"/>
    <p:sldLayoutId id="2147483804" r:id="rId8"/>
    <p:sldLayoutId id="2147483805" r:id="rId9"/>
    <p:sldLayoutId id="2147483806" r:id="rId10"/>
    <p:sldLayoutId id="2147483807"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2822D5E-228B-48F3-A15E-D682E5ACA41B}" type="datetime1">
              <a:rPr lang="en-US" smtClean="0"/>
              <a:t>7/8/2026</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494AC3-8C26-458F-9E1D-7C47B2D5B82B}" type="slidenum">
              <a:rPr lang="en-US" smtClean="0"/>
              <a:t>‹#›</a:t>
            </a:fld>
            <a:endParaRPr lang="en-US" dirty="0"/>
          </a:p>
        </p:txBody>
      </p:sp>
    </p:spTree>
    <p:custDataLst>
      <p:tags r:id="rId13"/>
    </p:custDataLst>
    <p:extLst>
      <p:ext uri="{BB962C8B-B14F-4D97-AF65-F5344CB8AC3E}">
        <p14:creationId xmlns:p14="http://schemas.microsoft.com/office/powerpoint/2010/main" val="3193929467"/>
      </p:ext>
    </p:extLst>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 id="2147483818" r:id="rId10"/>
    <p:sldLayoutId id="2147483819" r:id="rId11"/>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2D31F00-5900-40AF-AE90-ACA1B03036FB}" type="datetime1">
              <a:rPr lang="en-US" smtClean="0"/>
              <a:t>7/8/2026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PAGE #</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494AC3-8C26-458F-9E1D-7C47B2D5B82B}" type="slidenum">
              <a:rPr lang="en-US" smtClean="0"/>
              <a:t>‹#›</a:t>
            </a:fld>
            <a:endParaRPr lang="en-US"/>
          </a:p>
        </p:txBody>
      </p:sp>
    </p:spTree>
    <p:custDataLst>
      <p:tags r:id="rId13"/>
    </p:custDataLst>
    <p:extLst>
      <p:ext uri="{BB962C8B-B14F-4D97-AF65-F5344CB8AC3E}">
        <p14:creationId xmlns:p14="http://schemas.microsoft.com/office/powerpoint/2010/main" val="1465472663"/>
      </p:ext>
    </p:extLst>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2D31F00-5900-40AF-AE90-ACA1B03036FB}" type="datetime1">
              <a:rPr lang="en-US" smtClean="0"/>
              <a:t>7/8/2026</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PAGE #</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494AC3-8C26-458F-9E1D-7C47B2D5B82B}" type="slidenum">
              <a:rPr lang="en-US" smtClean="0"/>
              <a:t>‹#›</a:t>
            </a:fld>
            <a:endParaRPr lang="en-US" dirty="0"/>
          </a:p>
        </p:txBody>
      </p:sp>
    </p:spTree>
    <p:custDataLst>
      <p:tags r:id="rId15"/>
    </p:custDataLst>
    <p:extLst>
      <p:ext uri="{BB962C8B-B14F-4D97-AF65-F5344CB8AC3E}">
        <p14:creationId xmlns:p14="http://schemas.microsoft.com/office/powerpoint/2010/main" val="1517746964"/>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 id="2147483844" r:id="rId12"/>
    <p:sldLayoutId id="2147483845" r:id="rId13"/>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2D31F00-5900-40AF-AE90-ACA1B03036FB}" type="datetime1">
              <a:rPr lang="en-US" smtClean="0"/>
              <a:t>7/8/2026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PAGE #</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494AC3-8C26-458F-9E1D-7C47B2D5B82B}" type="slidenum">
              <a:rPr lang="en-US" smtClean="0"/>
              <a:t>‹#›</a:t>
            </a:fld>
            <a:endParaRPr lang="en-US"/>
          </a:p>
        </p:txBody>
      </p:sp>
    </p:spTree>
    <p:custDataLst>
      <p:tags r:id="rId13"/>
    </p:custDataLst>
    <p:extLst>
      <p:ext uri="{BB962C8B-B14F-4D97-AF65-F5344CB8AC3E}">
        <p14:creationId xmlns:p14="http://schemas.microsoft.com/office/powerpoint/2010/main" val="1262685574"/>
      </p:ext>
    </p:extLst>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22569B2-EAAF-4FCC-8841-025A11E39E52}" type="datetime1">
              <a:rPr lang="en-US" smtClean="0"/>
              <a:t>7/8/2026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494AC3-8C26-458F-9E1D-7C47B2D5B82B}" type="slidenum">
              <a:rPr lang="en-US" smtClean="0"/>
              <a:t>‹#›</a:t>
            </a:fld>
            <a:endParaRPr lang="en-US"/>
          </a:p>
        </p:txBody>
      </p:sp>
    </p:spTree>
    <p:custDataLst>
      <p:tags r:id="rId13"/>
    </p:custDataLst>
    <p:extLst>
      <p:ext uri="{BB962C8B-B14F-4D97-AF65-F5344CB8AC3E}">
        <p14:creationId xmlns:p14="http://schemas.microsoft.com/office/powerpoint/2010/main" val="3193698971"/>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365F1F-3364-4F9F-B115-087C8FB58D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3D8A642-E3E8-43F3-8293-86A2DECBF3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A92956-B830-49AB-B79E-5F531BAEF5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2569B2-EAAF-4FCC-8841-025A11E39E52}" type="datetime1">
              <a:rPr lang="en-US" smtClean="0"/>
              <a:t>7/8/2026</a:t>
            </a:fld>
            <a:endParaRPr lang="en-US"/>
          </a:p>
        </p:txBody>
      </p:sp>
      <p:sp>
        <p:nvSpPr>
          <p:cNvPr id="5" name="Footer Placeholder 4">
            <a:extLst>
              <a:ext uri="{FF2B5EF4-FFF2-40B4-BE49-F238E27FC236}">
                <a16:creationId xmlns:a16="http://schemas.microsoft.com/office/drawing/2014/main" id="{B3771EF9-B479-4543-BC68-CCF1DA734C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BF4AC8-0124-44FA-9956-8EF4D75609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494AC3-8C26-458F-9E1D-7C47B2D5B82B}" type="slidenum">
              <a:rPr lang="en-US" smtClean="0"/>
              <a:t>‹#›</a:t>
            </a:fld>
            <a:endParaRPr lang="en-US"/>
          </a:p>
        </p:txBody>
      </p:sp>
    </p:spTree>
    <p:extLst>
      <p:ext uri="{BB962C8B-B14F-4D97-AF65-F5344CB8AC3E}">
        <p14:creationId xmlns:p14="http://schemas.microsoft.com/office/powerpoint/2010/main" val="3329570138"/>
      </p:ext>
    </p:extLst>
  </p:cSld>
  <p:clrMap bg1="lt1" tx1="dk1" bg2="lt2" tx2="dk2" accent1="accent1" accent2="accent2" accent3="accent3" accent4="accent4" accent5="accent5" accent6="accent6" hlink="hlink" folHlink="folHlink"/>
  <p:sldLayoutIdLst>
    <p:sldLayoutId id="2147484093" r:id="rId1"/>
    <p:sldLayoutId id="2147484094" r:id="rId2"/>
    <p:sldLayoutId id="2147484095" r:id="rId3"/>
    <p:sldLayoutId id="2147484096" r:id="rId4"/>
    <p:sldLayoutId id="2147484097" r:id="rId5"/>
    <p:sldLayoutId id="2147484098" r:id="rId6"/>
    <p:sldLayoutId id="2147484099" r:id="rId7"/>
    <p:sldLayoutId id="2147484100" r:id="rId8"/>
    <p:sldLayoutId id="2147484101" r:id="rId9"/>
    <p:sldLayoutId id="2147484102" r:id="rId10"/>
    <p:sldLayoutId id="2147484103" r:id="rId11"/>
    <p:sldLayoutId id="2147484104"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365F1F-3364-4F9F-B115-087C8FB58D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3D8A642-E3E8-43F3-8293-86A2DECBF3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A92956-B830-49AB-B79E-5F531BAEF5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88F7D8-5982-424E-BE65-3DF76EFB893C}" type="datetimeFigureOut">
              <a:rPr lang="en-US" smtClean="0"/>
              <a:t>7/8/2026</a:t>
            </a:fld>
            <a:endParaRPr lang="en-US"/>
          </a:p>
        </p:txBody>
      </p:sp>
      <p:sp>
        <p:nvSpPr>
          <p:cNvPr id="5" name="Footer Placeholder 4">
            <a:extLst>
              <a:ext uri="{FF2B5EF4-FFF2-40B4-BE49-F238E27FC236}">
                <a16:creationId xmlns:a16="http://schemas.microsoft.com/office/drawing/2014/main" id="{B3771EF9-B479-4543-BC68-CCF1DA734C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BF4AC8-0124-44FA-9956-8EF4D75609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7394B8-F29B-4F3B-8660-2502D5210F5C}" type="slidenum">
              <a:rPr lang="en-US" smtClean="0"/>
              <a:t>‹#›</a:t>
            </a:fld>
            <a:endParaRPr lang="en-US"/>
          </a:p>
        </p:txBody>
      </p:sp>
    </p:spTree>
    <p:extLst>
      <p:ext uri="{BB962C8B-B14F-4D97-AF65-F5344CB8AC3E}">
        <p14:creationId xmlns:p14="http://schemas.microsoft.com/office/powerpoint/2010/main" val="2184914704"/>
      </p:ext>
    </p:extLst>
  </p:cSld>
  <p:clrMap bg1="lt1" tx1="dk1" bg2="lt2" tx2="dk2" accent1="accent1" accent2="accent2" accent3="accent3" accent4="accent4" accent5="accent5" accent6="accent6" hlink="hlink" folHlink="folHlink"/>
  <p:sldLayoutIdLst>
    <p:sldLayoutId id="2147484106" r:id="rId1"/>
    <p:sldLayoutId id="2147484107" r:id="rId2"/>
    <p:sldLayoutId id="2147484108" r:id="rId3"/>
    <p:sldLayoutId id="2147484109" r:id="rId4"/>
    <p:sldLayoutId id="2147484110" r:id="rId5"/>
    <p:sldLayoutId id="2147484111" r:id="rId6"/>
    <p:sldLayoutId id="2147484112" r:id="rId7"/>
    <p:sldLayoutId id="2147484113" r:id="rId8"/>
    <p:sldLayoutId id="2147484114" r:id="rId9"/>
    <p:sldLayoutId id="2147484115" r:id="rId10"/>
    <p:sldLayoutId id="2147484116" r:id="rId11"/>
    <p:sldLayoutId id="2147484117"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22569B2-EAAF-4FCC-8841-025A11E39E52}" type="datetime1">
              <a:rPr lang="en-US" smtClean="0"/>
              <a:t>7/8/2026</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494AC3-8C26-458F-9E1D-7C47B2D5B82B}" type="slidenum">
              <a:rPr lang="en-US" smtClean="0"/>
              <a:t>‹#›</a:t>
            </a:fld>
            <a:endParaRPr lang="en-US" dirty="0"/>
          </a:p>
        </p:txBody>
      </p:sp>
    </p:spTree>
    <p:custDataLst>
      <p:tags r:id="rId13"/>
    </p:custDataLst>
    <p:extLst>
      <p:ext uri="{BB962C8B-B14F-4D97-AF65-F5344CB8AC3E}">
        <p14:creationId xmlns:p14="http://schemas.microsoft.com/office/powerpoint/2010/main" val="340293841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2822D5E-228B-48F3-A15E-D682E5ACA41B}" type="datetime1">
              <a:rPr lang="en-US" smtClean="0"/>
              <a:t>7/8/2026</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494AC3-8C26-458F-9E1D-7C47B2D5B82B}" type="slidenum">
              <a:rPr lang="en-US" smtClean="0"/>
              <a:t>‹#›</a:t>
            </a:fld>
            <a:endParaRPr lang="en-US" dirty="0"/>
          </a:p>
        </p:txBody>
      </p:sp>
    </p:spTree>
    <p:custDataLst>
      <p:tags r:id="rId13"/>
    </p:custDataLst>
    <p:extLst>
      <p:ext uri="{BB962C8B-B14F-4D97-AF65-F5344CB8AC3E}">
        <p14:creationId xmlns:p14="http://schemas.microsoft.com/office/powerpoint/2010/main" val="1089691805"/>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2D31F00-5900-40AF-AE90-ACA1B03036FB}" type="datetime1">
              <a:rPr lang="en-US" smtClean="0"/>
              <a:t>7/8/2026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PAGE #</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494AC3-8C26-458F-9E1D-7C47B2D5B82B}" type="slidenum">
              <a:rPr lang="en-US" smtClean="0"/>
              <a:t>‹#›</a:t>
            </a:fld>
            <a:endParaRPr lang="en-US"/>
          </a:p>
        </p:txBody>
      </p:sp>
    </p:spTree>
    <p:custDataLst>
      <p:tags r:id="rId13"/>
    </p:custDataLst>
    <p:extLst>
      <p:ext uri="{BB962C8B-B14F-4D97-AF65-F5344CB8AC3E}">
        <p14:creationId xmlns:p14="http://schemas.microsoft.com/office/powerpoint/2010/main" val="3342114931"/>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2D31F00-5900-40AF-AE90-ACA1B03036FB}" type="datetime1">
              <a:rPr lang="en-US" smtClean="0"/>
              <a:t>7/8/2026</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dirty="0"/>
              <a:t>PAGE #</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494AC3-8C26-458F-9E1D-7C47B2D5B82B}" type="slidenum">
              <a:rPr lang="en-US" smtClean="0"/>
              <a:t>‹#›</a:t>
            </a:fld>
            <a:endParaRPr lang="en-US" dirty="0"/>
          </a:p>
        </p:txBody>
      </p:sp>
    </p:spTree>
    <p:custDataLst>
      <p:tags r:id="rId15"/>
    </p:custDataLst>
    <p:extLst>
      <p:ext uri="{BB962C8B-B14F-4D97-AF65-F5344CB8AC3E}">
        <p14:creationId xmlns:p14="http://schemas.microsoft.com/office/powerpoint/2010/main" val="484652088"/>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22D31F00-5900-40AF-AE90-ACA1B03036FB}" type="datetime1">
              <a:rPr lang="en-US" smtClean="0"/>
              <a:t>7/8/2026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PAGE #</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494AC3-8C26-458F-9E1D-7C47B2D5B82B}" type="slidenum">
              <a:rPr lang="en-US" smtClean="0"/>
              <a:t>‹#›</a:t>
            </a:fld>
            <a:endParaRPr lang="en-US"/>
          </a:p>
        </p:txBody>
      </p:sp>
    </p:spTree>
    <p:custDataLst>
      <p:tags r:id="rId13"/>
    </p:custDataLst>
    <p:extLst>
      <p:ext uri="{BB962C8B-B14F-4D97-AF65-F5344CB8AC3E}">
        <p14:creationId xmlns:p14="http://schemas.microsoft.com/office/powerpoint/2010/main" val="3450321213"/>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22569B2-EAAF-4FCC-8841-025A11E39E52}" type="datetime1">
              <a:rPr lang="en-US" smtClean="0"/>
              <a:t>7/8/2026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494AC3-8C26-458F-9E1D-7C47B2D5B82B}" type="slidenum">
              <a:rPr lang="en-US" smtClean="0"/>
              <a:t>‹#›</a:t>
            </a:fld>
            <a:endParaRPr lang="en-US"/>
          </a:p>
        </p:txBody>
      </p:sp>
    </p:spTree>
    <p:custDataLst>
      <p:tags r:id="rId13"/>
    </p:custDataLst>
    <p:extLst>
      <p:ext uri="{BB962C8B-B14F-4D97-AF65-F5344CB8AC3E}">
        <p14:creationId xmlns:p14="http://schemas.microsoft.com/office/powerpoint/2010/main" val="2424911826"/>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365F1F-3364-4F9F-B115-087C8FB58D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3D8A642-E3E8-43F3-8293-86A2DECBF3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A92956-B830-49AB-B79E-5F531BAEF5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2569B2-EAAF-4FCC-8841-025A11E39E52}" type="datetime1">
              <a:rPr lang="en-US" smtClean="0"/>
              <a:t>7/8/2026</a:t>
            </a:fld>
            <a:endParaRPr lang="en-US"/>
          </a:p>
        </p:txBody>
      </p:sp>
      <p:sp>
        <p:nvSpPr>
          <p:cNvPr id="5" name="Footer Placeholder 4">
            <a:extLst>
              <a:ext uri="{FF2B5EF4-FFF2-40B4-BE49-F238E27FC236}">
                <a16:creationId xmlns:a16="http://schemas.microsoft.com/office/drawing/2014/main" id="{B3771EF9-B479-4543-BC68-CCF1DA734C2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BF4AC8-0124-44FA-9956-8EF4D75609B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E494AC3-8C26-458F-9E1D-7C47B2D5B82B}" type="slidenum">
              <a:rPr lang="en-US" smtClean="0"/>
              <a:t>‹#›</a:t>
            </a:fld>
            <a:endParaRPr lang="en-US"/>
          </a:p>
        </p:txBody>
      </p:sp>
    </p:spTree>
    <p:extLst>
      <p:ext uri="{BB962C8B-B14F-4D97-AF65-F5344CB8AC3E}">
        <p14:creationId xmlns:p14="http://schemas.microsoft.com/office/powerpoint/2010/main" val="1800050846"/>
      </p:ext>
    </p:extLst>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22569B2-EAAF-4FCC-8841-025A11E39E52}" type="datetime1">
              <a:rPr lang="en-US" smtClean="0"/>
              <a:t>7/8/2026</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E494AC3-8C26-458F-9E1D-7C47B2D5B82B}" type="slidenum">
              <a:rPr lang="en-US" smtClean="0"/>
              <a:t>‹#›</a:t>
            </a:fld>
            <a:endParaRPr lang="en-US" dirty="0"/>
          </a:p>
        </p:txBody>
      </p:sp>
    </p:spTree>
    <p:custDataLst>
      <p:tags r:id="rId13"/>
    </p:custDataLst>
    <p:extLst>
      <p:ext uri="{BB962C8B-B14F-4D97-AF65-F5344CB8AC3E}">
        <p14:creationId xmlns:p14="http://schemas.microsoft.com/office/powerpoint/2010/main" val="867523258"/>
      </p:ext>
    </p:extLst>
  </p:cSld>
  <p:clrMap bg1="lt1" tx1="dk1" bg2="lt2" tx2="dk2" accent1="accent1" accent2="accent2" accent3="accent3" accent4="accent4" accent5="accent5" accent6="accent6" hlink="hlink" folHlink="folHlink"/>
  <p:sldLayoutIdLst>
    <p:sldLayoutId id="2147483773" r:id="rId1"/>
    <p:sldLayoutId id="2147483774" r:id="rId2"/>
    <p:sldLayoutId id="2147483775" r:id="rId3"/>
    <p:sldLayoutId id="2147483776" r:id="rId4"/>
    <p:sldLayoutId id="2147483777" r:id="rId5"/>
    <p:sldLayoutId id="2147483778" r:id="rId6"/>
    <p:sldLayoutId id="2147483779" r:id="rId7"/>
    <p:sldLayoutId id="2147483780" r:id="rId8"/>
    <p:sldLayoutId id="2147483781" r:id="rId9"/>
    <p:sldLayoutId id="2147483782" r:id="rId10"/>
    <p:sldLayoutId id="214748378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94.xml"/><Relationship Id="rId1" Type="http://schemas.openxmlformats.org/officeDocument/2006/relationships/tags" Target="../tags/tag16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8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8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83.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5.xml"/><Relationship Id="rId1" Type="http://schemas.openxmlformats.org/officeDocument/2006/relationships/slideLayout" Target="../slideLayouts/slideLayout183.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8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3.xml"/></Relationships>
</file>

<file path=ppt/slides/_rels/slide20.xml.rels><?xml version="1.0" encoding="UTF-8" standalone="yes"?>
<Relationships xmlns="http://schemas.openxmlformats.org/package/2006/relationships"><Relationship Id="rId3" Type="http://schemas.openxmlformats.org/officeDocument/2006/relationships/hyperlink" Target="http://revenue.activeorders.com/" TargetMode="External"/><Relationship Id="rId2" Type="http://schemas.openxmlformats.org/officeDocument/2006/relationships/notesSlide" Target="../notesSlides/notesSlide20.xml"/><Relationship Id="rId1" Type="http://schemas.openxmlformats.org/officeDocument/2006/relationships/slideLayout" Target="../slideLayouts/slideLayout18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83.xml"/></Relationships>
</file>

<file path=ppt/slides/_rels/slide22.xml.rels><?xml version="1.0" encoding="UTF-8" standalone="yes"?>
<Relationships xmlns="http://schemas.openxmlformats.org/package/2006/relationships"><Relationship Id="rId3" Type="http://schemas.openxmlformats.org/officeDocument/2006/relationships/hyperlink" Target="mailto:shhorton@pa.gov" TargetMode="External"/><Relationship Id="rId2" Type="http://schemas.openxmlformats.org/officeDocument/2006/relationships/notesSlide" Target="../notesSlides/notesSlide22.xml"/><Relationship Id="rId1" Type="http://schemas.openxmlformats.org/officeDocument/2006/relationships/slideLayout" Target="../slideLayouts/slideLayout18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83.xml"/></Relationships>
</file>

<file path=ppt/slides/_rels/slide25.xml.rels><?xml version="1.0" encoding="UTF-8" standalone="yes"?>
<Relationships xmlns="http://schemas.openxmlformats.org/package/2006/relationships"><Relationship Id="rId3" Type="http://schemas.openxmlformats.org/officeDocument/2006/relationships/hyperlink" Target="https://revenue-pa.custhelp.com/app/home" TargetMode="External"/><Relationship Id="rId2" Type="http://schemas.openxmlformats.org/officeDocument/2006/relationships/notesSlide" Target="../notesSlides/notesSlide25.xml"/><Relationship Id="rId1" Type="http://schemas.openxmlformats.org/officeDocument/2006/relationships/slideLayout" Target="../slideLayouts/slideLayout18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8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8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8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3.xml"/></Relationships>
</file>

<file path=ppt/slides/_rels/slide8.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8.xml"/><Relationship Id="rId1" Type="http://schemas.openxmlformats.org/officeDocument/2006/relationships/slideLayout" Target="../slideLayouts/slideLayout18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A7ABF10D-A7B9-4755-A641-4744DAF22B7F}"/>
              </a:ext>
            </a:extLst>
          </p:cNvPr>
          <p:cNvSpPr>
            <a:spLocks noGrp="1"/>
          </p:cNvSpPr>
          <p:nvPr>
            <p:ph type="ctrTitle"/>
          </p:nvPr>
        </p:nvSpPr>
        <p:spPr>
          <a:xfrm>
            <a:off x="914400" y="2416175"/>
            <a:ext cx="10363200" cy="1470025"/>
          </a:xfrm>
        </p:spPr>
        <p:txBody>
          <a:bodyPr>
            <a:normAutofit/>
          </a:bodyPr>
          <a:lstStyle/>
          <a:p>
            <a:r>
              <a:rPr lang="en-US" sz="6600" dirty="0">
                <a:solidFill>
                  <a:srgbClr val="002060"/>
                </a:solidFill>
                <a:latin typeface="+mn-lt"/>
              </a:rPr>
              <a:t>Inheritance Tax Updates</a:t>
            </a:r>
          </a:p>
        </p:txBody>
      </p:sp>
      <p:sp>
        <p:nvSpPr>
          <p:cNvPr id="5" name="Subtitle 4">
            <a:extLst>
              <a:ext uri="{FF2B5EF4-FFF2-40B4-BE49-F238E27FC236}">
                <a16:creationId xmlns:a16="http://schemas.microsoft.com/office/drawing/2014/main" id="{6C37CDCC-7AC3-48C7-8B2D-CCC06F0DE333}"/>
              </a:ext>
            </a:extLst>
          </p:cNvPr>
          <p:cNvSpPr>
            <a:spLocks noGrp="1"/>
          </p:cNvSpPr>
          <p:nvPr>
            <p:ph type="subTitle" idx="1"/>
          </p:nvPr>
        </p:nvSpPr>
        <p:spPr/>
        <p:txBody>
          <a:bodyPr>
            <a:normAutofit/>
          </a:bodyPr>
          <a:lstStyle/>
          <a:p>
            <a:r>
              <a:rPr lang="en-US" sz="2800" b="1" dirty="0"/>
              <a:t>2026 Spring ROW Conference</a:t>
            </a:r>
          </a:p>
        </p:txBody>
      </p:sp>
    </p:spTree>
    <p:custDataLst>
      <p:tags r:id="rId1"/>
    </p:custDataLst>
    <p:extLst>
      <p:ext uri="{BB962C8B-B14F-4D97-AF65-F5344CB8AC3E}">
        <p14:creationId xmlns:p14="http://schemas.microsoft.com/office/powerpoint/2010/main" val="2995038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1E7D4-FE54-A27F-F8ED-E9215684167A}"/>
              </a:ext>
            </a:extLst>
          </p:cNvPr>
          <p:cNvSpPr>
            <a:spLocks noGrp="1"/>
          </p:cNvSpPr>
          <p:nvPr>
            <p:ph type="title"/>
          </p:nvPr>
        </p:nvSpPr>
        <p:spPr/>
        <p:txBody>
          <a:bodyPr/>
          <a:lstStyle/>
          <a:p>
            <a:r>
              <a:rPr lang="en-US" dirty="0"/>
              <a:t>File Numbers</a:t>
            </a:r>
          </a:p>
        </p:txBody>
      </p:sp>
      <p:sp>
        <p:nvSpPr>
          <p:cNvPr id="3" name="Content Placeholder 2">
            <a:extLst>
              <a:ext uri="{FF2B5EF4-FFF2-40B4-BE49-F238E27FC236}">
                <a16:creationId xmlns:a16="http://schemas.microsoft.com/office/drawing/2014/main" id="{EDB883E5-16E8-4BD4-FD9F-F1214FAD9B94}"/>
              </a:ext>
            </a:extLst>
          </p:cNvPr>
          <p:cNvSpPr>
            <a:spLocks noGrp="1"/>
          </p:cNvSpPr>
          <p:nvPr>
            <p:ph idx="1"/>
          </p:nvPr>
        </p:nvSpPr>
        <p:spPr>
          <a:xfrm>
            <a:off x="838200" y="1690688"/>
            <a:ext cx="10393907" cy="1874743"/>
          </a:xfrm>
        </p:spPr>
        <p:txBody>
          <a:bodyPr anchor="b"/>
          <a:lstStyle/>
          <a:p>
            <a:pPr>
              <a:lnSpc>
                <a:spcPct val="110000"/>
              </a:lnSpc>
              <a:spcBef>
                <a:spcPts val="0"/>
              </a:spcBef>
            </a:pPr>
            <a:r>
              <a:rPr lang="en-US" sz="3200" dirty="0">
                <a:ea typeface="Calibri" panose="020F0502020204030204" pitchFamily="34" charset="0"/>
                <a:cs typeface="Times New Roman" panose="02020603050405020304" pitchFamily="18" charset="0"/>
              </a:rPr>
              <a:t>Should be formatted as “XXXX-XXXX” </a:t>
            </a:r>
          </a:p>
          <a:p>
            <a:pPr lvl="1">
              <a:lnSpc>
                <a:spcPct val="110000"/>
              </a:lnSpc>
              <a:spcBef>
                <a:spcPts val="0"/>
              </a:spcBef>
            </a:pPr>
            <a:r>
              <a:rPr lang="en-US" dirty="0">
                <a:ea typeface="Calibri" panose="020F0502020204030204" pitchFamily="34" charset="0"/>
                <a:cs typeface="Times New Roman" panose="02020603050405020304" pitchFamily="18" charset="0"/>
              </a:rPr>
              <a:t>The first two digits are the </a:t>
            </a:r>
            <a:r>
              <a:rPr lang="en-US" b="1" dirty="0">
                <a:ea typeface="Calibri" panose="020F0502020204030204" pitchFamily="34" charset="0"/>
                <a:cs typeface="Times New Roman" panose="02020603050405020304" pitchFamily="18" charset="0"/>
              </a:rPr>
              <a:t>county code </a:t>
            </a:r>
            <a:endParaRPr lang="en-US" sz="900" b="1" dirty="0">
              <a:ea typeface="Calibri" panose="020F0502020204030204" pitchFamily="34" charset="0"/>
              <a:cs typeface="Times New Roman" panose="02020603050405020304" pitchFamily="18" charset="0"/>
            </a:endParaRPr>
          </a:p>
          <a:p>
            <a:pPr lvl="1">
              <a:lnSpc>
                <a:spcPct val="110000"/>
              </a:lnSpc>
              <a:spcBef>
                <a:spcPts val="0"/>
              </a:spcBef>
            </a:pPr>
            <a:r>
              <a:rPr lang="en-US" dirty="0">
                <a:ea typeface="Calibri" panose="020F0502020204030204" pitchFamily="34" charset="0"/>
                <a:cs typeface="Times New Roman" panose="02020603050405020304" pitchFamily="18" charset="0"/>
              </a:rPr>
              <a:t>The second two digits are the </a:t>
            </a:r>
            <a:r>
              <a:rPr lang="en-US" b="1" dirty="0">
                <a:ea typeface="Calibri" panose="020F0502020204030204" pitchFamily="34" charset="0"/>
                <a:cs typeface="Times New Roman" panose="02020603050405020304" pitchFamily="18" charset="0"/>
              </a:rPr>
              <a:t>year that the estate was opened</a:t>
            </a:r>
            <a:endParaRPr lang="en-US" sz="900" b="1" dirty="0">
              <a:ea typeface="Calibri" panose="020F0502020204030204" pitchFamily="34" charset="0"/>
              <a:cs typeface="Times New Roman" panose="02020603050405020304" pitchFamily="18" charset="0"/>
            </a:endParaRPr>
          </a:p>
          <a:p>
            <a:pPr lvl="1">
              <a:lnSpc>
                <a:spcPct val="110000"/>
              </a:lnSpc>
              <a:spcBef>
                <a:spcPts val="0"/>
              </a:spcBef>
            </a:pPr>
            <a:r>
              <a:rPr lang="en-US" dirty="0">
                <a:ea typeface="Calibri" panose="020F0502020204030204" pitchFamily="34" charset="0"/>
                <a:cs typeface="Times New Roman" panose="02020603050405020304" pitchFamily="18" charset="0"/>
              </a:rPr>
              <a:t>The last four digits are </a:t>
            </a:r>
            <a:r>
              <a:rPr lang="en-US" b="1" dirty="0">
                <a:ea typeface="Calibri" panose="020F0502020204030204" pitchFamily="34" charset="0"/>
                <a:cs typeface="Times New Roman" panose="02020603050405020304" pitchFamily="18" charset="0"/>
              </a:rPr>
              <a:t>assigned by the county</a:t>
            </a:r>
          </a:p>
        </p:txBody>
      </p:sp>
      <p:sp>
        <p:nvSpPr>
          <p:cNvPr id="12" name="Rectangle: Rounded Corners 11">
            <a:extLst>
              <a:ext uri="{FF2B5EF4-FFF2-40B4-BE49-F238E27FC236}">
                <a16:creationId xmlns:a16="http://schemas.microsoft.com/office/drawing/2014/main" id="{E5A07E6F-30E2-A02B-F1D3-FD7D10E3876E}"/>
              </a:ext>
            </a:extLst>
          </p:cNvPr>
          <p:cNvSpPr/>
          <p:nvPr/>
        </p:nvSpPr>
        <p:spPr>
          <a:xfrm>
            <a:off x="1448935" y="4082344"/>
            <a:ext cx="4080680" cy="2224579"/>
          </a:xfrm>
          <a:prstGeom prst="roundRect">
            <a:avLst>
              <a:gd name="adj" fmla="val 6440"/>
            </a:avLst>
          </a:prstGeom>
          <a:solidFill>
            <a:schemeClr val="accent6">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lnSpc>
                <a:spcPct val="107000"/>
              </a:lnSpc>
              <a:spcAft>
                <a:spcPts val="800"/>
              </a:spcAft>
            </a:pPr>
            <a:r>
              <a:rPr lang="en-US" sz="5400" kern="100" dirty="0">
                <a:solidFill>
                  <a:srgbClr val="002060"/>
                </a:solidFill>
                <a:ea typeface="Aptos" panose="020B0004020202020204" pitchFamily="34" charset="0"/>
                <a:cs typeface="Times New Roman" panose="02020603050405020304" pitchFamily="18" charset="0"/>
              </a:rPr>
              <a:t>7726-1234</a:t>
            </a:r>
          </a:p>
        </p:txBody>
      </p:sp>
      <p:sp>
        <p:nvSpPr>
          <p:cNvPr id="13" name="Rectangle: Rounded Corners 12">
            <a:extLst>
              <a:ext uri="{FF2B5EF4-FFF2-40B4-BE49-F238E27FC236}">
                <a16:creationId xmlns:a16="http://schemas.microsoft.com/office/drawing/2014/main" id="{2A931C00-3F97-F12D-BB2F-A0DD0BAFEAB5}"/>
              </a:ext>
            </a:extLst>
          </p:cNvPr>
          <p:cNvSpPr/>
          <p:nvPr/>
        </p:nvSpPr>
        <p:spPr>
          <a:xfrm>
            <a:off x="6662385" y="4095792"/>
            <a:ext cx="4080680" cy="2224579"/>
          </a:xfrm>
          <a:prstGeom prst="roundRect">
            <a:avLst>
              <a:gd name="adj" fmla="val 6440"/>
            </a:avLst>
          </a:prstGeom>
          <a:solidFill>
            <a:schemeClr val="accent2">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Box 13">
            <a:extLst>
              <a:ext uri="{FF2B5EF4-FFF2-40B4-BE49-F238E27FC236}">
                <a16:creationId xmlns:a16="http://schemas.microsoft.com/office/drawing/2014/main" id="{71084AF5-1685-8927-4FD3-9CFFEA2C166E}"/>
              </a:ext>
            </a:extLst>
          </p:cNvPr>
          <p:cNvSpPr txBox="1"/>
          <p:nvPr/>
        </p:nvSpPr>
        <p:spPr>
          <a:xfrm>
            <a:off x="1994845" y="4267010"/>
            <a:ext cx="2988860" cy="369332"/>
          </a:xfrm>
          <a:prstGeom prst="rect">
            <a:avLst/>
          </a:prstGeom>
          <a:noFill/>
        </p:spPr>
        <p:txBody>
          <a:bodyPr wrap="square" rtlCol="0">
            <a:spAutoFit/>
          </a:bodyPr>
          <a:lstStyle/>
          <a:p>
            <a:pPr algn="ctr"/>
            <a:r>
              <a:rPr lang="en-US" b="1" dirty="0">
                <a:solidFill>
                  <a:srgbClr val="002060"/>
                </a:solidFill>
              </a:rPr>
              <a:t>CORRECT: </a:t>
            </a:r>
          </a:p>
        </p:txBody>
      </p:sp>
      <p:sp>
        <p:nvSpPr>
          <p:cNvPr id="15" name="TextBox 14">
            <a:extLst>
              <a:ext uri="{FF2B5EF4-FFF2-40B4-BE49-F238E27FC236}">
                <a16:creationId xmlns:a16="http://schemas.microsoft.com/office/drawing/2014/main" id="{F32CFBAA-728F-E791-8B99-6ED0CE3BE4AD}"/>
              </a:ext>
            </a:extLst>
          </p:cNvPr>
          <p:cNvSpPr txBox="1"/>
          <p:nvPr/>
        </p:nvSpPr>
        <p:spPr>
          <a:xfrm>
            <a:off x="7208295" y="4349797"/>
            <a:ext cx="2988860" cy="369332"/>
          </a:xfrm>
          <a:prstGeom prst="rect">
            <a:avLst/>
          </a:prstGeom>
          <a:noFill/>
        </p:spPr>
        <p:txBody>
          <a:bodyPr wrap="square" rtlCol="0">
            <a:spAutoFit/>
          </a:bodyPr>
          <a:lstStyle/>
          <a:p>
            <a:pPr algn="ctr"/>
            <a:r>
              <a:rPr lang="en-US" b="1" dirty="0">
                <a:solidFill>
                  <a:srgbClr val="002060"/>
                </a:solidFill>
              </a:rPr>
              <a:t>INCORRECT</a:t>
            </a:r>
            <a:r>
              <a:rPr lang="en-US" b="1" dirty="0"/>
              <a:t>: </a:t>
            </a:r>
          </a:p>
        </p:txBody>
      </p:sp>
      <p:sp>
        <p:nvSpPr>
          <p:cNvPr id="17" name="TextBox 16">
            <a:extLst>
              <a:ext uri="{FF2B5EF4-FFF2-40B4-BE49-F238E27FC236}">
                <a16:creationId xmlns:a16="http://schemas.microsoft.com/office/drawing/2014/main" id="{D574ACA6-14E1-CE32-6EB7-802DAE5A2730}"/>
              </a:ext>
            </a:extLst>
          </p:cNvPr>
          <p:cNvSpPr txBox="1"/>
          <p:nvPr/>
        </p:nvSpPr>
        <p:spPr>
          <a:xfrm>
            <a:off x="7017227" y="4973134"/>
            <a:ext cx="3477901" cy="1015663"/>
          </a:xfrm>
          <a:prstGeom prst="rect">
            <a:avLst/>
          </a:prstGeom>
          <a:noFill/>
        </p:spPr>
        <p:txBody>
          <a:bodyPr wrap="square" numCol="2" rtlCol="0">
            <a:spAutoFit/>
          </a:bodyPr>
          <a:lstStyle/>
          <a:p>
            <a:r>
              <a:rPr lang="en-US" sz="2000" dirty="0">
                <a:solidFill>
                  <a:srgbClr val="002060"/>
                </a:solidFill>
              </a:rPr>
              <a:t>77-2026-1234</a:t>
            </a:r>
          </a:p>
          <a:p>
            <a:r>
              <a:rPr lang="en-US" sz="2000" dirty="0">
                <a:solidFill>
                  <a:srgbClr val="002060"/>
                </a:solidFill>
              </a:rPr>
              <a:t>77-26-1234</a:t>
            </a:r>
          </a:p>
          <a:p>
            <a:r>
              <a:rPr lang="en-US" sz="2000" dirty="0">
                <a:solidFill>
                  <a:srgbClr val="002060"/>
                </a:solidFill>
              </a:rPr>
              <a:t>7726-Z1234</a:t>
            </a:r>
          </a:p>
          <a:p>
            <a:r>
              <a:rPr lang="en-US" sz="2000" dirty="0">
                <a:solidFill>
                  <a:srgbClr val="002060"/>
                </a:solidFill>
              </a:rPr>
              <a:t>7726-123</a:t>
            </a:r>
          </a:p>
          <a:p>
            <a:r>
              <a:rPr lang="en-US" sz="2000" dirty="0">
                <a:solidFill>
                  <a:srgbClr val="002060"/>
                </a:solidFill>
              </a:rPr>
              <a:t>7726-01234</a:t>
            </a:r>
          </a:p>
        </p:txBody>
      </p:sp>
    </p:spTree>
    <p:extLst>
      <p:ext uri="{BB962C8B-B14F-4D97-AF65-F5344CB8AC3E}">
        <p14:creationId xmlns:p14="http://schemas.microsoft.com/office/powerpoint/2010/main" val="2885285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CD985-05DE-CB70-0746-73A9674D75E9}"/>
              </a:ext>
            </a:extLst>
          </p:cNvPr>
          <p:cNvSpPr>
            <a:spLocks noGrp="1"/>
          </p:cNvSpPr>
          <p:nvPr>
            <p:ph type="title"/>
          </p:nvPr>
        </p:nvSpPr>
        <p:spPr/>
        <p:txBody>
          <a:bodyPr>
            <a:normAutofit/>
          </a:bodyPr>
          <a:lstStyle/>
          <a:p>
            <a:r>
              <a:rPr lang="en-US" sz="4000" dirty="0"/>
              <a:t>ACN</a:t>
            </a:r>
          </a:p>
        </p:txBody>
      </p:sp>
      <p:sp>
        <p:nvSpPr>
          <p:cNvPr id="3" name="Content Placeholder 2">
            <a:extLst>
              <a:ext uri="{FF2B5EF4-FFF2-40B4-BE49-F238E27FC236}">
                <a16:creationId xmlns:a16="http://schemas.microsoft.com/office/drawing/2014/main" id="{BB34B0B1-90A1-842F-32D0-55214FC27451}"/>
              </a:ext>
            </a:extLst>
          </p:cNvPr>
          <p:cNvSpPr>
            <a:spLocks noGrp="1"/>
          </p:cNvSpPr>
          <p:nvPr>
            <p:ph idx="1"/>
          </p:nvPr>
        </p:nvSpPr>
        <p:spPr>
          <a:xfrm>
            <a:off x="838200" y="1539022"/>
            <a:ext cx="10267122" cy="4667250"/>
          </a:xfrm>
        </p:spPr>
        <p:txBody>
          <a:bodyPr anchor="ctr">
            <a:normAutofit/>
          </a:bodyPr>
          <a:lstStyle/>
          <a:p>
            <a:r>
              <a:rPr lang="en-US" sz="3200" dirty="0"/>
              <a:t>Should include one of the following depending on the type of payment received:</a:t>
            </a:r>
          </a:p>
          <a:p>
            <a:pPr marL="0" indent="0">
              <a:buNone/>
            </a:pPr>
            <a:endParaRPr lang="en-US" sz="1000" dirty="0"/>
          </a:p>
          <a:p>
            <a:pPr lvl="1"/>
            <a:r>
              <a:rPr lang="en-US" b="1" dirty="0"/>
              <a:t>Estate: </a:t>
            </a:r>
            <a:r>
              <a:rPr lang="en-US" dirty="0"/>
              <a:t>EST with 11- digit Account ID from the notice. If Account ID is unknown, just enter EST</a:t>
            </a:r>
          </a:p>
          <a:p>
            <a:pPr marL="457200" lvl="1" indent="0">
              <a:buNone/>
            </a:pPr>
            <a:endParaRPr lang="en-US" sz="600" dirty="0"/>
          </a:p>
          <a:p>
            <a:pPr lvl="1"/>
            <a:r>
              <a:rPr lang="en-US" b="1" dirty="0"/>
              <a:t>Release of Lien: </a:t>
            </a:r>
            <a:r>
              <a:rPr lang="en-US" dirty="0"/>
              <a:t>ROL with 11-digit Account ID found on notice</a:t>
            </a:r>
          </a:p>
          <a:p>
            <a:pPr lvl="1"/>
            <a:endParaRPr lang="en-US" sz="600" dirty="0"/>
          </a:p>
          <a:p>
            <a:pPr lvl="1"/>
            <a:r>
              <a:rPr lang="en-US" b="1" dirty="0"/>
              <a:t>Transferee: </a:t>
            </a:r>
            <a:r>
              <a:rPr lang="en-US" dirty="0"/>
              <a:t>TFE with 11-digit Transferee ID found on notice</a:t>
            </a:r>
          </a:p>
          <a:p>
            <a:pPr marL="457200" lvl="1" indent="0">
              <a:buNone/>
            </a:pPr>
            <a:endParaRPr lang="en-US" sz="600" dirty="0"/>
          </a:p>
          <a:p>
            <a:pPr lvl="1"/>
            <a:r>
              <a:rPr lang="en-US" b="1" dirty="0"/>
              <a:t>Joint Bank Account: </a:t>
            </a:r>
            <a:r>
              <a:rPr lang="en-US" dirty="0"/>
              <a:t>TFE with 8-digit Transferee ID found on notice. If the ROW system requires 11 digits, enter 000 in front of the 8-digit Transferee ID</a:t>
            </a:r>
          </a:p>
        </p:txBody>
      </p:sp>
    </p:spTree>
    <p:extLst>
      <p:ext uri="{BB962C8B-B14F-4D97-AF65-F5344CB8AC3E}">
        <p14:creationId xmlns:p14="http://schemas.microsoft.com/office/powerpoint/2010/main" val="993612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8CD985-05DE-CB70-0746-73A9674D75E9}"/>
              </a:ext>
            </a:extLst>
          </p:cNvPr>
          <p:cNvSpPr>
            <a:spLocks noGrp="1"/>
          </p:cNvSpPr>
          <p:nvPr>
            <p:ph type="title"/>
          </p:nvPr>
        </p:nvSpPr>
        <p:spPr/>
        <p:txBody>
          <a:bodyPr>
            <a:normAutofit/>
          </a:bodyPr>
          <a:lstStyle/>
          <a:p>
            <a:r>
              <a:rPr lang="en-US" sz="4000" dirty="0"/>
              <a:t>When to Void a Receipt</a:t>
            </a:r>
          </a:p>
        </p:txBody>
      </p:sp>
      <p:sp>
        <p:nvSpPr>
          <p:cNvPr id="3" name="Content Placeholder 2">
            <a:extLst>
              <a:ext uri="{FF2B5EF4-FFF2-40B4-BE49-F238E27FC236}">
                <a16:creationId xmlns:a16="http://schemas.microsoft.com/office/drawing/2014/main" id="{BB34B0B1-90A1-842F-32D0-55214FC27451}"/>
              </a:ext>
            </a:extLst>
          </p:cNvPr>
          <p:cNvSpPr>
            <a:spLocks noGrp="1"/>
          </p:cNvSpPr>
          <p:nvPr>
            <p:ph idx="1"/>
          </p:nvPr>
        </p:nvSpPr>
        <p:spPr>
          <a:xfrm>
            <a:off x="838200" y="1825625"/>
            <a:ext cx="10267122" cy="4667250"/>
          </a:xfrm>
        </p:spPr>
        <p:txBody>
          <a:bodyPr>
            <a:normAutofit/>
          </a:bodyPr>
          <a:lstStyle/>
          <a:p>
            <a:pPr marL="0" indent="0">
              <a:lnSpc>
                <a:spcPct val="107000"/>
              </a:lnSpc>
              <a:spcBef>
                <a:spcPts val="0"/>
              </a:spcBef>
              <a:buNone/>
            </a:pPr>
            <a:r>
              <a:rPr lang="en-US" sz="3200" kern="100" dirty="0">
                <a:effectLst/>
                <a:ea typeface="Aptos" panose="020B0004020202020204" pitchFamily="34" charset="0"/>
                <a:cs typeface="Times New Roman" panose="02020603050405020304" pitchFamily="18" charset="0"/>
              </a:rPr>
              <a:t>You should only void a receipt if the payment information entered is invalid. </a:t>
            </a:r>
          </a:p>
          <a:p>
            <a:pPr marL="0" indent="0">
              <a:lnSpc>
                <a:spcPct val="107000"/>
              </a:lnSpc>
              <a:spcBef>
                <a:spcPts val="0"/>
              </a:spcBef>
              <a:buNone/>
            </a:pPr>
            <a:endParaRPr lang="en-US" sz="3200" kern="100" dirty="0">
              <a:ea typeface="Aptos" panose="020B0004020202020204" pitchFamily="34" charset="0"/>
              <a:cs typeface="Times New Roman" panose="02020603050405020304" pitchFamily="18" charset="0"/>
            </a:endParaRPr>
          </a:p>
          <a:p>
            <a:pPr marL="0" indent="0">
              <a:lnSpc>
                <a:spcPct val="107000"/>
              </a:lnSpc>
              <a:spcBef>
                <a:spcPts val="0"/>
              </a:spcBef>
              <a:buNone/>
            </a:pPr>
            <a:r>
              <a:rPr lang="en-US" sz="3200" kern="100" dirty="0">
                <a:effectLst/>
                <a:ea typeface="Aptos" panose="020B0004020202020204" pitchFamily="34" charset="0"/>
                <a:cs typeface="Times New Roman" panose="02020603050405020304" pitchFamily="18" charset="0"/>
              </a:rPr>
              <a:t>Some examples include:</a:t>
            </a:r>
          </a:p>
          <a:p>
            <a:pPr lvl="1">
              <a:lnSpc>
                <a:spcPct val="107000"/>
              </a:lnSpc>
              <a:spcBef>
                <a:spcPts val="0"/>
              </a:spcBef>
            </a:pPr>
            <a:r>
              <a:rPr lang="en-US" sz="2800" kern="100" dirty="0">
                <a:effectLst/>
                <a:ea typeface="Aptos" panose="020B0004020202020204" pitchFamily="34" charset="0"/>
                <a:cs typeface="Times New Roman" panose="02020603050405020304" pitchFamily="18" charset="0"/>
              </a:rPr>
              <a:t>The receipt is invalid</a:t>
            </a:r>
          </a:p>
          <a:p>
            <a:pPr lvl="1">
              <a:lnSpc>
                <a:spcPct val="107000"/>
              </a:lnSpc>
              <a:spcBef>
                <a:spcPts val="0"/>
              </a:spcBef>
            </a:pPr>
            <a:r>
              <a:rPr lang="en-US" sz="2800" kern="100" dirty="0">
                <a:effectLst/>
                <a:ea typeface="Aptos" panose="020B0004020202020204" pitchFamily="34" charset="0"/>
                <a:cs typeface="Times New Roman" panose="02020603050405020304" pitchFamily="18" charset="0"/>
              </a:rPr>
              <a:t>The receipt was created in error</a:t>
            </a:r>
          </a:p>
          <a:p>
            <a:pPr lvl="1">
              <a:lnSpc>
                <a:spcPct val="107000"/>
              </a:lnSpc>
              <a:spcBef>
                <a:spcPts val="0"/>
              </a:spcBef>
            </a:pPr>
            <a:r>
              <a:rPr lang="en-US" sz="2800" kern="100" dirty="0">
                <a:effectLst/>
                <a:ea typeface="Aptos" panose="020B0004020202020204" pitchFamily="34" charset="0"/>
                <a:cs typeface="Times New Roman" panose="02020603050405020304" pitchFamily="18" charset="0"/>
              </a:rPr>
              <a:t>The receipt contains the wrong decedent</a:t>
            </a:r>
          </a:p>
          <a:p>
            <a:pPr lvl="1">
              <a:lnSpc>
                <a:spcPct val="107000"/>
              </a:lnSpc>
              <a:spcBef>
                <a:spcPts val="0"/>
              </a:spcBef>
              <a:spcAft>
                <a:spcPts val="800"/>
              </a:spcAft>
            </a:pPr>
            <a:r>
              <a:rPr lang="en-US" sz="2800" kern="100" dirty="0">
                <a:effectLst/>
                <a:ea typeface="Aptos" panose="020B0004020202020204" pitchFamily="34" charset="0"/>
                <a:cs typeface="Times New Roman" panose="02020603050405020304" pitchFamily="18" charset="0"/>
              </a:rPr>
              <a:t>The receipt contains the wrong amount paid</a:t>
            </a:r>
            <a:endParaRPr lang="en-US" dirty="0"/>
          </a:p>
        </p:txBody>
      </p:sp>
    </p:spTree>
    <p:extLst>
      <p:ext uri="{BB962C8B-B14F-4D97-AF65-F5344CB8AC3E}">
        <p14:creationId xmlns:p14="http://schemas.microsoft.com/office/powerpoint/2010/main" val="4204164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5DF01F5-3B4A-FF47-CA9A-3DEB5D302D31}"/>
              </a:ext>
            </a:extLst>
          </p:cNvPr>
          <p:cNvSpPr/>
          <p:nvPr/>
        </p:nvSpPr>
        <p:spPr>
          <a:xfrm>
            <a:off x="901296" y="4421874"/>
            <a:ext cx="10267122" cy="1325564"/>
          </a:xfrm>
          <a:prstGeom prst="round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8CD985-05DE-CB70-0746-73A9674D75E9}"/>
              </a:ext>
            </a:extLst>
          </p:cNvPr>
          <p:cNvSpPr>
            <a:spLocks noGrp="1"/>
          </p:cNvSpPr>
          <p:nvPr>
            <p:ph type="title"/>
          </p:nvPr>
        </p:nvSpPr>
        <p:spPr/>
        <p:txBody>
          <a:bodyPr>
            <a:normAutofit/>
          </a:bodyPr>
          <a:lstStyle/>
          <a:p>
            <a:r>
              <a:rPr lang="en-US" sz="4000" dirty="0"/>
              <a:t>When </a:t>
            </a:r>
            <a:r>
              <a:rPr lang="en-US" sz="4000" u="sng" dirty="0"/>
              <a:t>NOT</a:t>
            </a:r>
            <a:r>
              <a:rPr lang="en-US" sz="4000" dirty="0"/>
              <a:t> to Void a Receipt</a:t>
            </a:r>
          </a:p>
        </p:txBody>
      </p:sp>
      <p:sp>
        <p:nvSpPr>
          <p:cNvPr id="3" name="Content Placeholder 2">
            <a:extLst>
              <a:ext uri="{FF2B5EF4-FFF2-40B4-BE49-F238E27FC236}">
                <a16:creationId xmlns:a16="http://schemas.microsoft.com/office/drawing/2014/main" id="{BB34B0B1-90A1-842F-32D0-55214FC27451}"/>
              </a:ext>
            </a:extLst>
          </p:cNvPr>
          <p:cNvSpPr>
            <a:spLocks noGrp="1"/>
          </p:cNvSpPr>
          <p:nvPr>
            <p:ph idx="1"/>
          </p:nvPr>
        </p:nvSpPr>
        <p:spPr>
          <a:xfrm>
            <a:off x="962439" y="2088107"/>
            <a:ext cx="10267122" cy="4080681"/>
          </a:xfrm>
        </p:spPr>
        <p:txBody>
          <a:bodyPr anchor="ctr">
            <a:normAutofit/>
          </a:bodyPr>
          <a:lstStyle/>
          <a:p>
            <a:pPr marL="0" indent="0">
              <a:lnSpc>
                <a:spcPct val="107000"/>
              </a:lnSpc>
              <a:spcBef>
                <a:spcPts val="0"/>
              </a:spcBef>
              <a:buNone/>
            </a:pPr>
            <a:r>
              <a:rPr lang="en-US" sz="3600" kern="100" dirty="0">
                <a:effectLst/>
                <a:ea typeface="Aptos" panose="020B0004020202020204" pitchFamily="34" charset="0"/>
                <a:cs typeface="Times New Roman" panose="02020603050405020304" pitchFamily="18" charset="0"/>
              </a:rPr>
              <a:t>If the receipt is valid with the correct decedent but the wrong account.</a:t>
            </a:r>
          </a:p>
          <a:p>
            <a:pPr marL="0" indent="0">
              <a:lnSpc>
                <a:spcPct val="107000"/>
              </a:lnSpc>
              <a:spcBef>
                <a:spcPts val="0"/>
              </a:spcBef>
              <a:buNone/>
            </a:pPr>
            <a:r>
              <a:rPr lang="en-US" sz="4000" kern="100" dirty="0">
                <a:ea typeface="Aptos" panose="020B0004020202020204" pitchFamily="34" charset="0"/>
                <a:cs typeface="Times New Roman" panose="02020603050405020304" pitchFamily="18" charset="0"/>
              </a:rPr>
              <a:t>	</a:t>
            </a:r>
          </a:p>
          <a:p>
            <a:pPr marL="0" indent="0">
              <a:lnSpc>
                <a:spcPct val="107000"/>
              </a:lnSpc>
              <a:spcBef>
                <a:spcPts val="0"/>
              </a:spcBef>
              <a:buNone/>
            </a:pPr>
            <a:r>
              <a:rPr lang="en-US" sz="3200" kern="100" dirty="0">
                <a:ea typeface="Aptos" panose="020B0004020202020204" pitchFamily="34" charset="0"/>
                <a:cs typeface="Times New Roman" panose="02020603050405020304" pitchFamily="18" charset="0"/>
              </a:rPr>
              <a:t>In this situation, </a:t>
            </a:r>
            <a:r>
              <a:rPr lang="en-US" sz="3200" kern="100" dirty="0">
                <a:effectLst/>
                <a:ea typeface="Aptos" panose="020B0004020202020204" pitchFamily="34" charset="0"/>
                <a:cs typeface="Times New Roman" panose="02020603050405020304" pitchFamily="18" charset="0"/>
              </a:rPr>
              <a:t>contact the department via myPATH or by emailing per the contact list to update the information</a:t>
            </a:r>
            <a:endParaRPr lang="en-US" sz="3200" dirty="0"/>
          </a:p>
        </p:txBody>
      </p:sp>
    </p:spTree>
    <p:extLst>
      <p:ext uri="{BB962C8B-B14F-4D97-AF65-F5344CB8AC3E}">
        <p14:creationId xmlns:p14="http://schemas.microsoft.com/office/powerpoint/2010/main" val="4001312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22031" y="2215661"/>
            <a:ext cx="11338560" cy="2110153"/>
          </a:xfrm>
          <a:prstGeom prst="rect">
            <a:avLst/>
          </a:prstGeom>
          <a:solidFill>
            <a:schemeClr val="bg1">
              <a:lumMod val="50000"/>
            </a:schemeClr>
          </a:solidFill>
          <a:ln w="76200" cap="flat" cmpd="sng" algn="ctr">
            <a:solidFill>
              <a:schemeClr val="lt1"/>
            </a:solidFill>
            <a:prstDash val="solid"/>
            <a:miter lim="800000"/>
            <a:headEnd/>
            <a:tailEnd/>
          </a:ln>
          <a:effectLst>
            <a:glow rad="228600">
              <a:schemeClr val="accent1">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lIns="91440" tIns="0" rIns="91440" bIns="45720" rtlCol="0" anchor="ctr">
            <a:noAutofit/>
          </a:bodyPr>
          <a:lstStyle>
            <a:lvl1pPr algn="l" defTabSz="685800" rtl="0" eaLnBrk="1" latinLnBrk="0" hangingPunct="1">
              <a:lnSpc>
                <a:spcPct val="90000"/>
              </a:lnSpc>
              <a:spcBef>
                <a:spcPct val="0"/>
              </a:spcBef>
              <a:buNone/>
              <a:defRPr sz="3300" kern="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685800" rtl="0" eaLnBrk="1" fontAlgn="auto" latinLnBrk="0" hangingPunct="1">
              <a:lnSpc>
                <a:spcPct val="90000"/>
              </a:lnSpc>
              <a:spcBef>
                <a:spcPct val="0"/>
              </a:spcBef>
              <a:spcAft>
                <a:spcPts val="0"/>
              </a:spcAft>
              <a:buClrTx/>
              <a:buSzTx/>
              <a:buFontTx/>
              <a:buNone/>
              <a:tabLst/>
              <a:defRPr/>
            </a:pPr>
            <a:r>
              <a:rPr lang="en-US" sz="4800" dirty="0">
                <a:solidFill>
                  <a:prstClr val="white"/>
                </a:solidFill>
                <a:effectLst>
                  <a:outerShdw blurRad="38100" dist="38100" dir="2700000" algn="tl">
                    <a:srgbClr val="000000">
                      <a:alpha val="43137"/>
                    </a:srgbClr>
                  </a:outerShdw>
                </a:effectLst>
                <a:latin typeface="Calibri" panose="020F0502020204030204"/>
              </a:rPr>
              <a:t> Credit Memos and Transfer Letters</a:t>
            </a:r>
            <a:endParaRPr kumimoji="0" lang="en-US"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427571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Rounded Corners 14">
            <a:extLst>
              <a:ext uri="{FF2B5EF4-FFF2-40B4-BE49-F238E27FC236}">
                <a16:creationId xmlns:a16="http://schemas.microsoft.com/office/drawing/2014/main" id="{84C48CFB-6D30-CF1B-B557-1CADB2FE7AC6}"/>
              </a:ext>
            </a:extLst>
          </p:cNvPr>
          <p:cNvSpPr/>
          <p:nvPr/>
        </p:nvSpPr>
        <p:spPr>
          <a:xfrm>
            <a:off x="372796" y="4829371"/>
            <a:ext cx="6168682" cy="952451"/>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BCE8EA-D748-BCEC-C2EB-6E1746C67F31}"/>
              </a:ext>
            </a:extLst>
          </p:cNvPr>
          <p:cNvSpPr>
            <a:spLocks noGrp="1"/>
          </p:cNvSpPr>
          <p:nvPr>
            <p:ph type="title"/>
          </p:nvPr>
        </p:nvSpPr>
        <p:spPr>
          <a:xfrm>
            <a:off x="838200" y="365125"/>
            <a:ext cx="5257800" cy="1325563"/>
          </a:xfrm>
        </p:spPr>
        <p:txBody>
          <a:bodyPr/>
          <a:lstStyle/>
          <a:p>
            <a:r>
              <a:rPr lang="en-US" dirty="0"/>
              <a:t>Credit Memos</a:t>
            </a:r>
          </a:p>
        </p:txBody>
      </p:sp>
      <p:sp>
        <p:nvSpPr>
          <p:cNvPr id="3" name="Content Placeholder 2">
            <a:extLst>
              <a:ext uri="{FF2B5EF4-FFF2-40B4-BE49-F238E27FC236}">
                <a16:creationId xmlns:a16="http://schemas.microsoft.com/office/drawing/2014/main" id="{6D5B8B00-FD38-3D3F-3D2D-C9B04B7AF444}"/>
              </a:ext>
            </a:extLst>
          </p:cNvPr>
          <p:cNvSpPr>
            <a:spLocks noGrp="1"/>
          </p:cNvSpPr>
          <p:nvPr>
            <p:ph idx="1"/>
          </p:nvPr>
        </p:nvSpPr>
        <p:spPr>
          <a:xfrm>
            <a:off x="427388" y="1590895"/>
            <a:ext cx="6226631" cy="1325563"/>
          </a:xfrm>
        </p:spPr>
        <p:txBody>
          <a:bodyPr>
            <a:normAutofit fontScale="70000" lnSpcReduction="20000"/>
          </a:bodyPr>
          <a:lstStyle/>
          <a:p>
            <a:pPr marL="0" indent="0" algn="just">
              <a:lnSpc>
                <a:spcPct val="120000"/>
              </a:lnSpc>
              <a:buNone/>
            </a:pPr>
            <a:r>
              <a:rPr lang="en-US" dirty="0"/>
              <a:t>If a resident payment is sent directly to the Department of Revenue and is processed, an </a:t>
            </a:r>
            <a:r>
              <a:rPr lang="en-US" b="1" dirty="0"/>
              <a:t>Inheritance Tax Credit Memo</a:t>
            </a:r>
            <a:r>
              <a:rPr lang="en-US" dirty="0"/>
              <a:t> is issued to the respective county to ensure the payment is processed through the proper channels. </a:t>
            </a:r>
          </a:p>
        </p:txBody>
      </p:sp>
      <p:pic>
        <p:nvPicPr>
          <p:cNvPr id="5" name="Picture 4" descr="Graphical user interface, text, application, email&#10;&#10;Description automatically generated">
            <a:extLst>
              <a:ext uri="{FF2B5EF4-FFF2-40B4-BE49-F238E27FC236}">
                <a16:creationId xmlns:a16="http://schemas.microsoft.com/office/drawing/2014/main" id="{1FBF2942-FA47-2C6D-ADD1-383F9CC2A7E6}"/>
              </a:ext>
            </a:extLst>
          </p:cNvPr>
          <p:cNvPicPr>
            <a:picLocks noChangeAspect="1"/>
          </p:cNvPicPr>
          <p:nvPr/>
        </p:nvPicPr>
        <p:blipFill rotWithShape="1">
          <a:blip r:embed="rId3">
            <a:extLst>
              <a:ext uri="{28A0092B-C50C-407E-A947-70E740481C1C}">
                <a14:useLocalDpi xmlns:a14="http://schemas.microsoft.com/office/drawing/2010/main" val="0"/>
              </a:ext>
            </a:extLst>
          </a:blip>
          <a:srcRect b="3962"/>
          <a:stretch/>
        </p:blipFill>
        <p:spPr bwMode="auto">
          <a:xfrm>
            <a:off x="7002552" y="731203"/>
            <a:ext cx="4762060" cy="5653602"/>
          </a:xfrm>
          <a:prstGeom prst="rect">
            <a:avLst/>
          </a:prstGeom>
          <a:ln>
            <a:noFill/>
          </a:ln>
          <a:effectLst>
            <a:outerShdw blurRad="63500" sx="102000" sy="102000" algn="ctr" rotWithShape="0">
              <a:prstClr val="black">
                <a:alpha val="40000"/>
              </a:prstClr>
            </a:outerShdw>
          </a:effectLst>
          <a:extLst>
            <a:ext uri="{53640926-AAD7-44D8-BBD7-CCE9431645EC}">
              <a14:shadowObscured xmlns:a14="http://schemas.microsoft.com/office/drawing/2010/main"/>
            </a:ext>
          </a:extLst>
        </p:spPr>
      </p:pic>
      <p:sp>
        <p:nvSpPr>
          <p:cNvPr id="7" name="Rectangle 6">
            <a:extLst>
              <a:ext uri="{FF2B5EF4-FFF2-40B4-BE49-F238E27FC236}">
                <a16:creationId xmlns:a16="http://schemas.microsoft.com/office/drawing/2014/main" id="{47FF7B98-C5FB-A470-8B5B-69325F01642D}"/>
              </a:ext>
            </a:extLst>
          </p:cNvPr>
          <p:cNvSpPr/>
          <p:nvPr/>
        </p:nvSpPr>
        <p:spPr>
          <a:xfrm>
            <a:off x="7260345" y="2857622"/>
            <a:ext cx="3740589" cy="571378"/>
          </a:xfrm>
          <a:prstGeom prst="rect">
            <a:avLst/>
          </a:prstGeom>
          <a:no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8" name="Rectangle: Rounded Corners 7">
            <a:extLst>
              <a:ext uri="{FF2B5EF4-FFF2-40B4-BE49-F238E27FC236}">
                <a16:creationId xmlns:a16="http://schemas.microsoft.com/office/drawing/2014/main" id="{672070A4-D2DC-0B2D-079D-8CA72CCFF75A}"/>
              </a:ext>
            </a:extLst>
          </p:cNvPr>
          <p:cNvSpPr/>
          <p:nvPr/>
        </p:nvSpPr>
        <p:spPr>
          <a:xfrm>
            <a:off x="372796" y="3210133"/>
            <a:ext cx="5487963" cy="1325563"/>
          </a:xfrm>
          <a:prstGeom prst="roundRect">
            <a:avLst>
              <a:gd name="adj" fmla="val 8666"/>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r>
              <a:rPr lang="en-US" dirty="0">
                <a:solidFill>
                  <a:srgbClr val="002060"/>
                </a:solidFill>
              </a:rPr>
              <a:t>ROW should use the Account Information section to create the receipt. This section lists the Account ID, File Number, and Postmark Date. </a:t>
            </a:r>
          </a:p>
        </p:txBody>
      </p:sp>
      <p:sp>
        <p:nvSpPr>
          <p:cNvPr id="14" name="TextBox 13">
            <a:extLst>
              <a:ext uri="{FF2B5EF4-FFF2-40B4-BE49-F238E27FC236}">
                <a16:creationId xmlns:a16="http://schemas.microsoft.com/office/drawing/2014/main" id="{3ECD8756-D31E-1A9E-CEEA-A58183CE5CA5}"/>
              </a:ext>
            </a:extLst>
          </p:cNvPr>
          <p:cNvSpPr txBox="1"/>
          <p:nvPr/>
        </p:nvSpPr>
        <p:spPr>
          <a:xfrm>
            <a:off x="372796" y="4943939"/>
            <a:ext cx="6168682" cy="646331"/>
          </a:xfrm>
          <a:prstGeom prst="rect">
            <a:avLst/>
          </a:prstGeom>
          <a:noFill/>
        </p:spPr>
        <p:txBody>
          <a:bodyPr wrap="square">
            <a:spAutoFit/>
          </a:bodyPr>
          <a:lstStyle/>
          <a:p>
            <a:r>
              <a:rPr lang="en-US" sz="1800" dirty="0">
                <a:solidFill>
                  <a:srgbClr val="002060"/>
                </a:solidFill>
                <a:effectLst/>
                <a:latin typeface="Calibri" panose="020F0502020204030204" pitchFamily="34" charset="0"/>
                <a:ea typeface="Times New Roman" panose="02020603050405020304" pitchFamily="18" charset="0"/>
              </a:rPr>
              <a:t>The county should issue an official inheritance tax receipt to the payor listed in the </a:t>
            </a:r>
            <a:r>
              <a:rPr lang="en-US" sz="1800" i="1" dirty="0">
                <a:solidFill>
                  <a:srgbClr val="002060"/>
                </a:solidFill>
                <a:effectLst/>
                <a:latin typeface="Calibri" panose="020F0502020204030204" pitchFamily="34" charset="0"/>
                <a:ea typeface="Times New Roman" panose="02020603050405020304" pitchFamily="18" charset="0"/>
              </a:rPr>
              <a:t>What you need to do</a:t>
            </a:r>
            <a:r>
              <a:rPr lang="en-US" sz="1800" dirty="0">
                <a:solidFill>
                  <a:srgbClr val="002060"/>
                </a:solidFill>
                <a:effectLst/>
                <a:latin typeface="Calibri" panose="020F0502020204030204" pitchFamily="34" charset="0"/>
                <a:ea typeface="Times New Roman" panose="02020603050405020304" pitchFamily="18" charset="0"/>
              </a:rPr>
              <a:t> section of the notice</a:t>
            </a:r>
            <a:endParaRPr lang="en-US" dirty="0"/>
          </a:p>
        </p:txBody>
      </p:sp>
      <p:cxnSp>
        <p:nvCxnSpPr>
          <p:cNvPr id="16" name="Connector: Elbow 15">
            <a:extLst>
              <a:ext uri="{FF2B5EF4-FFF2-40B4-BE49-F238E27FC236}">
                <a16:creationId xmlns:a16="http://schemas.microsoft.com/office/drawing/2014/main" id="{A12CEECF-5321-FD5A-4A86-56B7067312EA}"/>
              </a:ext>
            </a:extLst>
          </p:cNvPr>
          <p:cNvCxnSpPr>
            <a:cxnSpLocks/>
          </p:cNvCxnSpPr>
          <p:nvPr/>
        </p:nvCxnSpPr>
        <p:spPr>
          <a:xfrm flipV="1">
            <a:off x="6541478" y="5003897"/>
            <a:ext cx="1983544" cy="409258"/>
          </a:xfrm>
          <a:prstGeom prst="bentConnector3">
            <a:avLst>
              <a:gd name="adj1" fmla="val 50000"/>
            </a:avLst>
          </a:prstGeom>
          <a:ln w="38100" cap="flat" cmpd="sng" algn="ctr">
            <a:solidFill>
              <a:schemeClr val="accent5"/>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8" name="Connector: Elbow 17">
            <a:extLst>
              <a:ext uri="{FF2B5EF4-FFF2-40B4-BE49-F238E27FC236}">
                <a16:creationId xmlns:a16="http://schemas.microsoft.com/office/drawing/2014/main" id="{0160896E-334F-929C-C1C5-2406AB21AE12}"/>
              </a:ext>
            </a:extLst>
          </p:cNvPr>
          <p:cNvCxnSpPr>
            <a:cxnSpLocks/>
          </p:cNvCxnSpPr>
          <p:nvPr/>
        </p:nvCxnSpPr>
        <p:spPr>
          <a:xfrm flipV="1">
            <a:off x="5823095" y="3143311"/>
            <a:ext cx="1437250" cy="674652"/>
          </a:xfrm>
          <a:prstGeom prst="bentConnector3">
            <a:avLst>
              <a:gd name="adj1" fmla="val 50000"/>
            </a:avLst>
          </a:prstGeom>
          <a:ln w="38100" cap="flat" cmpd="sng" algn="ctr">
            <a:solidFill>
              <a:schemeClr val="accent4"/>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2415373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875D4-5209-3B7F-8DB5-A1FC70518C92}"/>
              </a:ext>
            </a:extLst>
          </p:cNvPr>
          <p:cNvSpPr>
            <a:spLocks noGrp="1"/>
          </p:cNvSpPr>
          <p:nvPr>
            <p:ph type="title"/>
          </p:nvPr>
        </p:nvSpPr>
        <p:spPr>
          <a:xfrm>
            <a:off x="838200" y="365125"/>
            <a:ext cx="5972033" cy="1325563"/>
          </a:xfrm>
        </p:spPr>
        <p:txBody>
          <a:bodyPr/>
          <a:lstStyle/>
          <a:p>
            <a:r>
              <a:rPr lang="en-US" dirty="0"/>
              <a:t>Transfer Letters</a:t>
            </a:r>
          </a:p>
        </p:txBody>
      </p:sp>
      <p:sp>
        <p:nvSpPr>
          <p:cNvPr id="3" name="Content Placeholder 2">
            <a:extLst>
              <a:ext uri="{FF2B5EF4-FFF2-40B4-BE49-F238E27FC236}">
                <a16:creationId xmlns:a16="http://schemas.microsoft.com/office/drawing/2014/main" id="{CE645000-1346-1F33-A724-35D1C4AF7882}"/>
              </a:ext>
            </a:extLst>
          </p:cNvPr>
          <p:cNvSpPr>
            <a:spLocks noGrp="1"/>
          </p:cNvSpPr>
          <p:nvPr>
            <p:ph idx="1"/>
          </p:nvPr>
        </p:nvSpPr>
        <p:spPr>
          <a:xfrm>
            <a:off x="729018" y="1758156"/>
            <a:ext cx="5576248" cy="4351338"/>
          </a:xfrm>
        </p:spPr>
        <p:txBody>
          <a:bodyPr>
            <a:normAutofit fontScale="92500" lnSpcReduction="20000"/>
          </a:bodyPr>
          <a:lstStyle/>
          <a:p>
            <a:r>
              <a:rPr lang="en-US" sz="2600" dirty="0"/>
              <a:t>Sent if a file number is created for a decedent in an incorrect county</a:t>
            </a:r>
          </a:p>
          <a:p>
            <a:pPr marL="0" indent="0">
              <a:buNone/>
            </a:pPr>
            <a:endParaRPr lang="en-US" sz="1200" dirty="0"/>
          </a:p>
          <a:p>
            <a:r>
              <a:rPr lang="en-US" sz="2600" dirty="0"/>
              <a:t>Informs the county to forward all original inheritance tax documents to the correct county</a:t>
            </a:r>
          </a:p>
          <a:p>
            <a:pPr marL="0" indent="0">
              <a:buNone/>
            </a:pPr>
            <a:endParaRPr lang="en-US" sz="1200" dirty="0"/>
          </a:p>
          <a:p>
            <a:r>
              <a:rPr lang="en-US" sz="2600" dirty="0"/>
              <a:t>Also authorizes the county to cancel the file number</a:t>
            </a:r>
          </a:p>
          <a:p>
            <a:pPr marL="0" indent="0">
              <a:buNone/>
            </a:pPr>
            <a:endParaRPr lang="en-US" sz="1200" dirty="0"/>
          </a:p>
          <a:p>
            <a:r>
              <a:rPr lang="en-US" sz="2600" dirty="0"/>
              <a:t>Original ROW may wish to retain a copy, including photocopies of all receipts for the collection of inheritance taxes in the subject estate which have been issued by their office</a:t>
            </a:r>
            <a:endParaRPr lang="en-US" dirty="0"/>
          </a:p>
        </p:txBody>
      </p:sp>
      <p:pic>
        <p:nvPicPr>
          <p:cNvPr id="5" name="Picture 4">
            <a:extLst>
              <a:ext uri="{FF2B5EF4-FFF2-40B4-BE49-F238E27FC236}">
                <a16:creationId xmlns:a16="http://schemas.microsoft.com/office/drawing/2014/main" id="{B0FC0A00-57C9-0445-B877-8FDBD68718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10233" y="822325"/>
            <a:ext cx="4872250" cy="5449280"/>
          </a:xfrm>
          <a:prstGeom prst="rect">
            <a:avLst/>
          </a:prstGeom>
          <a:effectLst>
            <a:outerShdw blurRad="63500" sx="102000" sy="102000" algn="ctr" rotWithShape="0">
              <a:prstClr val="black">
                <a:alpha val="40000"/>
              </a:prstClr>
            </a:outerShdw>
          </a:effectLst>
        </p:spPr>
      </p:pic>
      <p:sp>
        <p:nvSpPr>
          <p:cNvPr id="6" name="Rectangle 2">
            <a:extLst>
              <a:ext uri="{FF2B5EF4-FFF2-40B4-BE49-F238E27FC236}">
                <a16:creationId xmlns:a16="http://schemas.microsoft.com/office/drawing/2014/main" id="{CDFB7A04-D0EC-1ACD-8261-64CB64D6EB37}"/>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1392615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22031" y="2215661"/>
            <a:ext cx="11338560" cy="2110153"/>
          </a:xfrm>
          <a:prstGeom prst="rect">
            <a:avLst/>
          </a:prstGeom>
          <a:solidFill>
            <a:schemeClr val="bg1">
              <a:lumMod val="50000"/>
            </a:schemeClr>
          </a:solidFill>
          <a:ln w="76200" cap="flat" cmpd="sng" algn="ctr">
            <a:solidFill>
              <a:schemeClr val="lt1"/>
            </a:solidFill>
            <a:prstDash val="solid"/>
            <a:miter lim="800000"/>
            <a:headEnd/>
            <a:tailEnd/>
          </a:ln>
          <a:effectLst>
            <a:glow rad="228600">
              <a:schemeClr val="accent1">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lIns="91440" tIns="0" rIns="91440" bIns="45720" rtlCol="0" anchor="ctr">
            <a:noAutofit/>
          </a:bodyPr>
          <a:lstStyle>
            <a:lvl1pPr algn="l" defTabSz="685800" rtl="0" eaLnBrk="1" latinLnBrk="0" hangingPunct="1">
              <a:lnSpc>
                <a:spcPct val="90000"/>
              </a:lnSpc>
              <a:spcBef>
                <a:spcPct val="0"/>
              </a:spcBef>
              <a:buNone/>
              <a:defRPr sz="3300" kern="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685800" rtl="0" eaLnBrk="1" fontAlgn="auto" latinLnBrk="0" hangingPunct="1">
              <a:lnSpc>
                <a:spcPct val="90000"/>
              </a:lnSpc>
              <a:spcBef>
                <a:spcPct val="0"/>
              </a:spcBef>
              <a:spcAft>
                <a:spcPts val="0"/>
              </a:spcAft>
              <a:buClrTx/>
              <a:buSzTx/>
              <a:buFontTx/>
              <a:buNone/>
              <a:tabLst/>
              <a:defRPr/>
            </a:pPr>
            <a:r>
              <a:rPr lang="en-US" sz="4800" dirty="0">
                <a:solidFill>
                  <a:prstClr val="white"/>
                </a:solidFill>
                <a:effectLst>
                  <a:outerShdw blurRad="38100" dist="38100" dir="2700000" algn="tl">
                    <a:srgbClr val="000000">
                      <a:alpha val="43137"/>
                    </a:srgbClr>
                  </a:outerShdw>
                </a:effectLst>
                <a:latin typeface="Calibri" panose="020F0502020204030204"/>
              </a:rPr>
              <a:t>Tips, Recommendations, and Reminders</a:t>
            </a:r>
          </a:p>
        </p:txBody>
      </p:sp>
    </p:spTree>
    <p:extLst>
      <p:ext uri="{BB962C8B-B14F-4D97-AF65-F5344CB8AC3E}">
        <p14:creationId xmlns:p14="http://schemas.microsoft.com/office/powerpoint/2010/main" val="11823589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90443-688E-DA4E-E4E7-B63C356BF052}"/>
              </a:ext>
            </a:extLst>
          </p:cNvPr>
          <p:cNvSpPr>
            <a:spLocks noGrp="1"/>
          </p:cNvSpPr>
          <p:nvPr>
            <p:ph type="title"/>
          </p:nvPr>
        </p:nvSpPr>
        <p:spPr/>
        <p:txBody>
          <a:bodyPr>
            <a:normAutofit/>
          </a:bodyPr>
          <a:lstStyle/>
          <a:p>
            <a:r>
              <a:rPr lang="en-US" sz="4000" dirty="0"/>
              <a:t>Date Stamps</a:t>
            </a:r>
          </a:p>
        </p:txBody>
      </p:sp>
      <p:sp>
        <p:nvSpPr>
          <p:cNvPr id="5" name="Content Placeholder 2">
            <a:extLst>
              <a:ext uri="{FF2B5EF4-FFF2-40B4-BE49-F238E27FC236}">
                <a16:creationId xmlns:a16="http://schemas.microsoft.com/office/drawing/2014/main" id="{4DD2369E-579F-BB0C-B91E-3DBE09A963E4}"/>
              </a:ext>
            </a:extLst>
          </p:cNvPr>
          <p:cNvSpPr txBox="1">
            <a:spLocks/>
          </p:cNvSpPr>
          <p:nvPr/>
        </p:nvSpPr>
        <p:spPr>
          <a:xfrm>
            <a:off x="1187355" y="1729096"/>
            <a:ext cx="9900864" cy="4419456"/>
          </a:xfrm>
          <a:prstGeom prst="rect">
            <a:avLst/>
          </a:prstGeom>
        </p:spPr>
        <p:txBody>
          <a:bodyPr anchor="ct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00000"/>
              </a:lnSpc>
              <a:spcBef>
                <a:spcPts val="600"/>
              </a:spcBef>
              <a:spcAft>
                <a:spcPts val="600"/>
              </a:spcAft>
              <a:buClr>
                <a:schemeClr val="tx2"/>
              </a:buClr>
            </a:pPr>
            <a:r>
              <a:rPr lang="en-US" sz="3600" dirty="0">
                <a:solidFill>
                  <a:srgbClr val="002060"/>
                </a:solidFill>
                <a:effectLst/>
                <a:ea typeface="Aptos" panose="020B0004020202020204" pitchFamily="34" charset="0"/>
                <a:cs typeface="Times New Roman" panose="02020603050405020304" pitchFamily="18" charset="0"/>
              </a:rPr>
              <a:t>Make sure the ink is dark enough so that we can read it once it is scanned.</a:t>
            </a:r>
            <a:endParaRPr lang="en-US" sz="3600" dirty="0">
              <a:solidFill>
                <a:srgbClr val="002060"/>
              </a:solidFill>
              <a:ea typeface="Aptos" panose="020B0004020202020204" pitchFamily="34" charset="0"/>
              <a:cs typeface="Times New Roman" panose="02020603050405020304" pitchFamily="18" charset="0"/>
            </a:endParaRPr>
          </a:p>
          <a:p>
            <a:pPr>
              <a:lnSpc>
                <a:spcPct val="100000"/>
              </a:lnSpc>
              <a:spcBef>
                <a:spcPts val="600"/>
              </a:spcBef>
              <a:spcAft>
                <a:spcPts val="600"/>
              </a:spcAft>
              <a:buClr>
                <a:schemeClr val="tx2"/>
              </a:buClr>
            </a:pPr>
            <a:r>
              <a:rPr lang="en-US" sz="3600" dirty="0">
                <a:solidFill>
                  <a:srgbClr val="002060"/>
                </a:solidFill>
                <a:ea typeface="Aptos" panose="020B0004020202020204" pitchFamily="34" charset="0"/>
                <a:cs typeface="Times New Roman" panose="02020603050405020304" pitchFamily="18" charset="0"/>
              </a:rPr>
              <a:t>Use </a:t>
            </a:r>
            <a:r>
              <a:rPr lang="en-US" sz="3600" b="1" dirty="0">
                <a:solidFill>
                  <a:srgbClr val="002060"/>
                </a:solidFill>
                <a:ea typeface="Aptos" panose="020B0004020202020204" pitchFamily="34" charset="0"/>
                <a:cs typeface="Times New Roman" panose="02020603050405020304" pitchFamily="18" charset="0"/>
              </a:rPr>
              <a:t>Blue</a:t>
            </a:r>
            <a:r>
              <a:rPr lang="en-US" sz="3600" dirty="0">
                <a:solidFill>
                  <a:srgbClr val="002060"/>
                </a:solidFill>
                <a:ea typeface="Aptos" panose="020B0004020202020204" pitchFamily="34" charset="0"/>
                <a:cs typeface="Times New Roman" panose="02020603050405020304" pitchFamily="18" charset="0"/>
              </a:rPr>
              <a:t> or </a:t>
            </a:r>
            <a:r>
              <a:rPr lang="en-US" sz="3600" b="1" dirty="0">
                <a:ea typeface="Aptos" panose="020B0004020202020204" pitchFamily="34" charset="0"/>
                <a:cs typeface="Times New Roman" panose="02020603050405020304" pitchFamily="18" charset="0"/>
              </a:rPr>
              <a:t>Black</a:t>
            </a:r>
            <a:r>
              <a:rPr lang="en-US" sz="3600" dirty="0">
                <a:solidFill>
                  <a:srgbClr val="002060"/>
                </a:solidFill>
                <a:ea typeface="Aptos" panose="020B0004020202020204" pitchFamily="34" charset="0"/>
                <a:cs typeface="Times New Roman" panose="02020603050405020304" pitchFamily="18" charset="0"/>
              </a:rPr>
              <a:t> Ink.</a:t>
            </a:r>
          </a:p>
          <a:p>
            <a:pPr>
              <a:lnSpc>
                <a:spcPct val="100000"/>
              </a:lnSpc>
              <a:spcBef>
                <a:spcPts val="600"/>
              </a:spcBef>
              <a:spcAft>
                <a:spcPts val="600"/>
              </a:spcAft>
              <a:buClr>
                <a:schemeClr val="tx2"/>
              </a:buClr>
            </a:pPr>
            <a:r>
              <a:rPr lang="en-US" sz="3600" dirty="0">
                <a:solidFill>
                  <a:srgbClr val="002060"/>
                </a:solidFill>
                <a:effectLst/>
                <a:ea typeface="Aptos" panose="020B0004020202020204" pitchFamily="34" charset="0"/>
                <a:cs typeface="Times New Roman" panose="02020603050405020304" pitchFamily="18" charset="0"/>
              </a:rPr>
              <a:t>No </a:t>
            </a:r>
            <a:r>
              <a:rPr lang="en-US" sz="3600" b="1" dirty="0">
                <a:solidFill>
                  <a:srgbClr val="FF0000"/>
                </a:solidFill>
                <a:effectLst/>
                <a:ea typeface="Aptos" panose="020B0004020202020204" pitchFamily="34" charset="0"/>
                <a:cs typeface="Times New Roman" panose="02020603050405020304" pitchFamily="18" charset="0"/>
              </a:rPr>
              <a:t>RED</a:t>
            </a:r>
            <a:r>
              <a:rPr lang="en-US" sz="3600" dirty="0">
                <a:solidFill>
                  <a:srgbClr val="002060"/>
                </a:solidFill>
                <a:effectLst/>
                <a:ea typeface="Aptos" panose="020B0004020202020204" pitchFamily="34" charset="0"/>
                <a:cs typeface="Times New Roman" panose="02020603050405020304" pitchFamily="18" charset="0"/>
              </a:rPr>
              <a:t> ink. It does not show up when scanning.</a:t>
            </a:r>
          </a:p>
        </p:txBody>
      </p:sp>
    </p:spTree>
    <p:extLst>
      <p:ext uri="{BB962C8B-B14F-4D97-AF65-F5344CB8AC3E}">
        <p14:creationId xmlns:p14="http://schemas.microsoft.com/office/powerpoint/2010/main" val="26924578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3C0AAE-D710-2F8B-A21F-4E46A82D81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C15DD8-7AA6-220A-BB6E-B4FDBA1FF197}"/>
              </a:ext>
            </a:extLst>
          </p:cNvPr>
          <p:cNvSpPr>
            <a:spLocks noGrp="1"/>
          </p:cNvSpPr>
          <p:nvPr>
            <p:ph type="title"/>
          </p:nvPr>
        </p:nvSpPr>
        <p:spPr/>
        <p:txBody>
          <a:bodyPr>
            <a:normAutofit/>
          </a:bodyPr>
          <a:lstStyle/>
          <a:p>
            <a:r>
              <a:rPr lang="en-US" sz="4000" dirty="0"/>
              <a:t>myPATH</a:t>
            </a:r>
          </a:p>
        </p:txBody>
      </p:sp>
      <p:sp>
        <p:nvSpPr>
          <p:cNvPr id="5" name="Content Placeholder 2">
            <a:extLst>
              <a:ext uri="{FF2B5EF4-FFF2-40B4-BE49-F238E27FC236}">
                <a16:creationId xmlns:a16="http://schemas.microsoft.com/office/drawing/2014/main" id="{A8F344C8-BA2B-1A3D-099E-5FD28D34CBEA}"/>
              </a:ext>
            </a:extLst>
          </p:cNvPr>
          <p:cNvSpPr txBox="1">
            <a:spLocks/>
          </p:cNvSpPr>
          <p:nvPr/>
        </p:nvSpPr>
        <p:spPr>
          <a:xfrm>
            <a:off x="705409" y="1661758"/>
            <a:ext cx="10648391" cy="4293332"/>
          </a:xfrm>
          <a:prstGeom prst="rect">
            <a:avLst/>
          </a:prstGeom>
        </p:spPr>
        <p:txBody>
          <a:bodyPr anchor="ct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600"/>
              </a:spcBef>
              <a:spcAft>
                <a:spcPts val="1200"/>
              </a:spcAft>
              <a:buClr>
                <a:schemeClr val="tx2"/>
              </a:buClr>
              <a:buNone/>
            </a:pPr>
            <a:r>
              <a:rPr lang="en-US" sz="3200" dirty="0">
                <a:solidFill>
                  <a:srgbClr val="002060"/>
                </a:solidFill>
                <a:effectLst/>
                <a:ea typeface="Aptos" panose="020B0004020202020204" pitchFamily="34" charset="0"/>
                <a:cs typeface="Times New Roman" panose="02020603050405020304" pitchFamily="18" charset="0"/>
              </a:rPr>
              <a:t>A Primary User Profile is already created by the Department of Revenue for the Register in each county office. </a:t>
            </a:r>
          </a:p>
          <a:p>
            <a:pPr lvl="1">
              <a:lnSpc>
                <a:spcPct val="100000"/>
              </a:lnSpc>
              <a:spcBef>
                <a:spcPts val="600"/>
              </a:spcBef>
              <a:spcAft>
                <a:spcPts val="1200"/>
              </a:spcAft>
              <a:buClr>
                <a:schemeClr val="tx2"/>
              </a:buClr>
            </a:pPr>
            <a:r>
              <a:rPr lang="en-US" sz="2800" dirty="0">
                <a:solidFill>
                  <a:srgbClr val="002060"/>
                </a:solidFill>
                <a:effectLst/>
                <a:ea typeface="Aptos" panose="020B0004020202020204" pitchFamily="34" charset="0"/>
                <a:cs typeface="Times New Roman" panose="02020603050405020304" pitchFamily="18" charset="0"/>
              </a:rPr>
              <a:t>Username for Register will always be the same, but the individual who is acting in that role will need to create their own unique password</a:t>
            </a:r>
          </a:p>
          <a:p>
            <a:pPr lvl="1">
              <a:lnSpc>
                <a:spcPct val="100000"/>
              </a:lnSpc>
              <a:spcBef>
                <a:spcPts val="600"/>
              </a:spcBef>
              <a:spcAft>
                <a:spcPts val="600"/>
              </a:spcAft>
              <a:buClr>
                <a:schemeClr val="tx2"/>
              </a:buClr>
            </a:pPr>
            <a:r>
              <a:rPr lang="en-US" sz="2800" dirty="0">
                <a:solidFill>
                  <a:srgbClr val="002060"/>
                </a:solidFill>
                <a:effectLst/>
                <a:ea typeface="Aptos" panose="020B0004020202020204" pitchFamily="34" charset="0"/>
                <a:cs typeface="Times New Roman" panose="02020603050405020304" pitchFamily="18" charset="0"/>
              </a:rPr>
              <a:t>If the current Register is replaced, call 717-787-8327 to have the account updated with the current Register’s information</a:t>
            </a:r>
          </a:p>
        </p:txBody>
      </p:sp>
    </p:spTree>
    <p:extLst>
      <p:ext uri="{BB962C8B-B14F-4D97-AF65-F5344CB8AC3E}">
        <p14:creationId xmlns:p14="http://schemas.microsoft.com/office/powerpoint/2010/main" val="378150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entagon 3"/>
          <p:cNvSpPr/>
          <p:nvPr/>
        </p:nvSpPr>
        <p:spPr>
          <a:xfrm rot="5400000">
            <a:off x="749993" y="-62629"/>
            <a:ext cx="3446485" cy="3346275"/>
          </a:xfrm>
          <a:custGeom>
            <a:avLst/>
            <a:gdLst>
              <a:gd name="connsiteX0" fmla="*/ 0 w 1767996"/>
              <a:gd name="connsiteY0" fmla="*/ 0 h 3333749"/>
              <a:gd name="connsiteX1" fmla="*/ 883998 w 1767996"/>
              <a:gd name="connsiteY1" fmla="*/ 0 h 3333749"/>
              <a:gd name="connsiteX2" fmla="*/ 1767996 w 1767996"/>
              <a:gd name="connsiteY2" fmla="*/ 1666875 h 3333749"/>
              <a:gd name="connsiteX3" fmla="*/ 883998 w 1767996"/>
              <a:gd name="connsiteY3" fmla="*/ 3333749 h 3333749"/>
              <a:gd name="connsiteX4" fmla="*/ 0 w 1767996"/>
              <a:gd name="connsiteY4" fmla="*/ 3333749 h 3333749"/>
              <a:gd name="connsiteX5" fmla="*/ 0 w 1767996"/>
              <a:gd name="connsiteY5" fmla="*/ 0 h 3333749"/>
              <a:gd name="connsiteX0" fmla="*/ 1578279 w 3346275"/>
              <a:gd name="connsiteY0" fmla="*/ 0 h 3333749"/>
              <a:gd name="connsiteX1" fmla="*/ 2462277 w 3346275"/>
              <a:gd name="connsiteY1" fmla="*/ 0 h 3333749"/>
              <a:gd name="connsiteX2" fmla="*/ 3346275 w 3346275"/>
              <a:gd name="connsiteY2" fmla="*/ 1666875 h 3333749"/>
              <a:gd name="connsiteX3" fmla="*/ 2462277 w 3346275"/>
              <a:gd name="connsiteY3" fmla="*/ 3333749 h 3333749"/>
              <a:gd name="connsiteX4" fmla="*/ 0 w 3346275"/>
              <a:gd name="connsiteY4" fmla="*/ 3321223 h 3333749"/>
              <a:gd name="connsiteX5" fmla="*/ 1578279 w 3346275"/>
              <a:gd name="connsiteY5" fmla="*/ 0 h 3333749"/>
              <a:gd name="connsiteX0" fmla="*/ 37578 w 3346275"/>
              <a:gd name="connsiteY0" fmla="*/ 0 h 3333749"/>
              <a:gd name="connsiteX1" fmla="*/ 2462277 w 3346275"/>
              <a:gd name="connsiteY1" fmla="*/ 0 h 3333749"/>
              <a:gd name="connsiteX2" fmla="*/ 3346275 w 3346275"/>
              <a:gd name="connsiteY2" fmla="*/ 1666875 h 3333749"/>
              <a:gd name="connsiteX3" fmla="*/ 2462277 w 3346275"/>
              <a:gd name="connsiteY3" fmla="*/ 3333749 h 3333749"/>
              <a:gd name="connsiteX4" fmla="*/ 0 w 3346275"/>
              <a:gd name="connsiteY4" fmla="*/ 3321223 h 3333749"/>
              <a:gd name="connsiteX5" fmla="*/ 37578 w 3346275"/>
              <a:gd name="connsiteY5" fmla="*/ 0 h 3333749"/>
              <a:gd name="connsiteX0" fmla="*/ 0 w 3346275"/>
              <a:gd name="connsiteY0" fmla="*/ 0 h 3346275"/>
              <a:gd name="connsiteX1" fmla="*/ 2462277 w 3346275"/>
              <a:gd name="connsiteY1" fmla="*/ 12526 h 3346275"/>
              <a:gd name="connsiteX2" fmla="*/ 3346275 w 3346275"/>
              <a:gd name="connsiteY2" fmla="*/ 1679401 h 3346275"/>
              <a:gd name="connsiteX3" fmla="*/ 2462277 w 3346275"/>
              <a:gd name="connsiteY3" fmla="*/ 3346275 h 3346275"/>
              <a:gd name="connsiteX4" fmla="*/ 0 w 3346275"/>
              <a:gd name="connsiteY4" fmla="*/ 3333749 h 3346275"/>
              <a:gd name="connsiteX5" fmla="*/ 0 w 3346275"/>
              <a:gd name="connsiteY5" fmla="*/ 0 h 3346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346275" h="3346275">
                <a:moveTo>
                  <a:pt x="0" y="0"/>
                </a:moveTo>
                <a:lnTo>
                  <a:pt x="2462277" y="12526"/>
                </a:lnTo>
                <a:lnTo>
                  <a:pt x="3346275" y="1679401"/>
                </a:lnTo>
                <a:lnTo>
                  <a:pt x="2462277" y="3346275"/>
                </a:lnTo>
                <a:lnTo>
                  <a:pt x="0" y="3333749"/>
                </a:lnTo>
                <a:lnTo>
                  <a:pt x="0" y="0"/>
                </a:lnTo>
                <a:close/>
              </a:path>
            </a:pathLst>
          </a:custGeom>
          <a:solidFill>
            <a:srgbClr val="002060"/>
          </a:solidFill>
          <a:ln w="38100">
            <a:solidFill>
              <a:schemeClr val="bg1"/>
            </a:solidFill>
          </a:ln>
          <a:effectLst>
            <a:glow rad="2286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
        <p:nvSpPr>
          <p:cNvPr id="6" name="TextBox 5"/>
          <p:cNvSpPr txBox="1"/>
          <p:nvPr/>
        </p:nvSpPr>
        <p:spPr>
          <a:xfrm>
            <a:off x="1408524" y="624257"/>
            <a:ext cx="2116899"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Today’s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prstClr val="white"/>
                </a:solidFill>
                <a:effectLst/>
                <a:uLnTx/>
                <a:uFillTx/>
                <a:latin typeface="Calibri" panose="020F0502020204030204"/>
                <a:ea typeface="+mn-ea"/>
                <a:cs typeface="+mn-cs"/>
              </a:rPr>
              <a:t>Agenda</a:t>
            </a:r>
          </a:p>
        </p:txBody>
      </p:sp>
      <p:sp>
        <p:nvSpPr>
          <p:cNvPr id="7" name="Rounded Rectangle 1">
            <a:extLst>
              <a:ext uri="{FF2B5EF4-FFF2-40B4-BE49-F238E27FC236}">
                <a16:creationId xmlns:a16="http://schemas.microsoft.com/office/drawing/2014/main" id="{0660DD03-710D-4549-8446-98E6391667C8}"/>
              </a:ext>
            </a:extLst>
          </p:cNvPr>
          <p:cNvSpPr/>
          <p:nvPr/>
        </p:nvSpPr>
        <p:spPr>
          <a:xfrm>
            <a:off x="3957850" y="1388547"/>
            <a:ext cx="7776971" cy="5020235"/>
          </a:xfrm>
          <a:prstGeom prst="roundRect">
            <a:avLst/>
          </a:prstGeom>
          <a:noFill/>
          <a:ln>
            <a:solidFill>
              <a:schemeClr val="bg1"/>
            </a:solidFill>
          </a:ln>
          <a:effectLst>
            <a:softEdge rad="190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lvl="1" indent="-285750" eaLnBrk="0" fontAlgn="base" hangingPunct="0">
              <a:spcBef>
                <a:spcPct val="0"/>
              </a:spcBef>
              <a:spcAft>
                <a:spcPts val="600"/>
              </a:spcAft>
              <a:buFont typeface="Arial" panose="020B0604020202020204" pitchFamily="34" charset="0"/>
              <a:buChar char="•"/>
              <a:defRPr/>
            </a:pPr>
            <a:r>
              <a:rPr lang="en-US" sz="3200" dirty="0">
                <a:solidFill>
                  <a:srgbClr val="002060"/>
                </a:solidFill>
                <a:latin typeface="Calibri" panose="020F0502020204030204"/>
              </a:rPr>
              <a:t>What’s New</a:t>
            </a:r>
          </a:p>
          <a:p>
            <a:pPr marL="742950" lvl="1" indent="-285750" eaLnBrk="0" fontAlgn="base" hangingPunct="0">
              <a:spcBef>
                <a:spcPct val="0"/>
              </a:spcBef>
              <a:spcAft>
                <a:spcPts val="600"/>
              </a:spcAft>
              <a:buFont typeface="Arial" panose="020B0604020202020204" pitchFamily="34" charset="0"/>
              <a:buChar char="•"/>
              <a:defRPr/>
            </a:pPr>
            <a:r>
              <a:rPr lang="en-US" sz="3200" dirty="0">
                <a:solidFill>
                  <a:srgbClr val="002060"/>
                </a:solidFill>
                <a:latin typeface="Calibri" panose="020F0502020204030204"/>
              </a:rPr>
              <a:t>Receipts</a:t>
            </a:r>
          </a:p>
          <a:p>
            <a:pPr marL="742950" lvl="1" indent="-285750" eaLnBrk="0" fontAlgn="base" hangingPunct="0">
              <a:spcBef>
                <a:spcPct val="0"/>
              </a:spcBef>
              <a:spcAft>
                <a:spcPts val="600"/>
              </a:spcAft>
              <a:buFont typeface="Arial" panose="020B0604020202020204" pitchFamily="34" charset="0"/>
              <a:buChar char="•"/>
              <a:defRPr/>
            </a:pPr>
            <a:r>
              <a:rPr lang="en-US" sz="3200" dirty="0">
                <a:solidFill>
                  <a:srgbClr val="002060"/>
                </a:solidFill>
                <a:latin typeface="Calibri" panose="020F0502020204030204"/>
              </a:rPr>
              <a:t>Credit Memos &amp; Transfer Letters</a:t>
            </a:r>
            <a:endParaRPr kumimoji="0" lang="en-US" sz="3200" i="0" u="none" strike="noStrike" kern="1200" cap="none" spc="0" normalizeH="0" baseline="0" noProof="0" dirty="0">
              <a:ln>
                <a:noFill/>
              </a:ln>
              <a:solidFill>
                <a:srgbClr val="002060"/>
              </a:solidFill>
              <a:effectLst/>
              <a:uLnTx/>
              <a:uFillTx/>
              <a:latin typeface="Calibri" panose="020F0502020204030204"/>
              <a:ea typeface="+mn-ea"/>
              <a:cs typeface="+mn-cs"/>
            </a:endParaRPr>
          </a:p>
          <a:p>
            <a:pPr marL="742950" lvl="1" indent="-285750" eaLnBrk="0" fontAlgn="base" hangingPunct="0">
              <a:spcBef>
                <a:spcPct val="0"/>
              </a:spcBef>
              <a:spcAft>
                <a:spcPts val="600"/>
              </a:spcAft>
              <a:buFont typeface="Arial" panose="020B0604020202020204" pitchFamily="34" charset="0"/>
              <a:buChar char="•"/>
              <a:defRPr/>
            </a:pPr>
            <a:r>
              <a:rPr lang="en-US" sz="3200" dirty="0">
                <a:solidFill>
                  <a:srgbClr val="002060"/>
                </a:solidFill>
                <a:latin typeface="Calibri" panose="020F0502020204030204"/>
              </a:rPr>
              <a:t>Tips, Recommendations, &amp; Reminders</a:t>
            </a:r>
            <a:endParaRPr kumimoji="0" lang="en-US" sz="3200" i="0" u="none" strike="noStrike" kern="1200" cap="none" spc="0" normalizeH="0" baseline="0" noProof="0" dirty="0">
              <a:ln>
                <a:noFill/>
              </a:ln>
              <a:solidFill>
                <a:srgbClr val="00206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464340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2155D1-03EC-630D-4771-B3407B444BCF}"/>
              </a:ext>
            </a:extLst>
          </p:cNvPr>
          <p:cNvSpPr>
            <a:spLocks noGrp="1"/>
          </p:cNvSpPr>
          <p:nvPr>
            <p:ph type="title"/>
          </p:nvPr>
        </p:nvSpPr>
        <p:spPr/>
        <p:txBody>
          <a:bodyPr>
            <a:normAutofit/>
          </a:bodyPr>
          <a:lstStyle/>
          <a:p>
            <a:r>
              <a:rPr lang="en-US" sz="4000" dirty="0"/>
              <a:t>Supplies</a:t>
            </a:r>
          </a:p>
        </p:txBody>
      </p:sp>
      <p:sp>
        <p:nvSpPr>
          <p:cNvPr id="3" name="Content Placeholder 2">
            <a:extLst>
              <a:ext uri="{FF2B5EF4-FFF2-40B4-BE49-F238E27FC236}">
                <a16:creationId xmlns:a16="http://schemas.microsoft.com/office/drawing/2014/main" id="{EA0172FE-50C0-5775-1E01-41FF13BE42C6}"/>
              </a:ext>
            </a:extLst>
          </p:cNvPr>
          <p:cNvSpPr>
            <a:spLocks noGrp="1"/>
          </p:cNvSpPr>
          <p:nvPr>
            <p:ph idx="1"/>
          </p:nvPr>
        </p:nvSpPr>
        <p:spPr>
          <a:xfrm>
            <a:off x="838200" y="1690688"/>
            <a:ext cx="10515600" cy="4429555"/>
          </a:xfrm>
        </p:spPr>
        <p:txBody>
          <a:bodyPr anchor="ctr"/>
          <a:lstStyle/>
          <a:p>
            <a:pPr marL="457200" marR="0">
              <a:lnSpc>
                <a:spcPct val="107000"/>
              </a:lnSpc>
              <a:spcBef>
                <a:spcPts val="0"/>
              </a:spcBef>
              <a:spcAft>
                <a:spcPts val="800"/>
              </a:spcAft>
            </a:pPr>
            <a:r>
              <a:rPr lang="en-US" sz="2800" kern="100" dirty="0">
                <a:effectLst/>
                <a:ea typeface="Aptos" panose="020B0004020202020204" pitchFamily="34" charset="0"/>
                <a:cs typeface="Times New Roman" panose="02020603050405020304" pitchFamily="18" charset="0"/>
              </a:rPr>
              <a:t>Stock up on stamps in May and June in case there is an issue with the budget </a:t>
            </a:r>
          </a:p>
          <a:p>
            <a:pPr marL="914400" lvl="1">
              <a:lnSpc>
                <a:spcPct val="107000"/>
              </a:lnSpc>
              <a:spcBef>
                <a:spcPts val="0"/>
              </a:spcBef>
              <a:spcAft>
                <a:spcPts val="800"/>
              </a:spcAft>
            </a:pPr>
            <a:r>
              <a:rPr lang="en-US" kern="100" dirty="0">
                <a:effectLst/>
                <a:ea typeface="Aptos" panose="020B0004020202020204" pitchFamily="34" charset="0"/>
                <a:cs typeface="Times New Roman" panose="02020603050405020304" pitchFamily="18" charset="0"/>
              </a:rPr>
              <a:t>The contact for this is Sherry Horton (shhorton@pa.gov)</a:t>
            </a:r>
          </a:p>
          <a:p>
            <a:pPr marL="457200" marR="0">
              <a:lnSpc>
                <a:spcPct val="107000"/>
              </a:lnSpc>
              <a:spcBef>
                <a:spcPts val="0"/>
              </a:spcBef>
              <a:spcAft>
                <a:spcPts val="800"/>
              </a:spcAft>
            </a:pPr>
            <a:endParaRPr lang="en-US" sz="1000" kern="100" dirty="0">
              <a:ea typeface="Aptos" panose="020B0004020202020204" pitchFamily="34" charset="0"/>
              <a:cs typeface="Times New Roman" panose="02020603050405020304" pitchFamily="18" charset="0"/>
            </a:endParaRPr>
          </a:p>
          <a:p>
            <a:pPr marL="457200" marR="0">
              <a:lnSpc>
                <a:spcPct val="107000"/>
              </a:lnSpc>
              <a:spcBef>
                <a:spcPts val="0"/>
              </a:spcBef>
              <a:spcAft>
                <a:spcPts val="800"/>
              </a:spcAft>
            </a:pPr>
            <a:r>
              <a:rPr lang="en-US" kern="100" dirty="0">
                <a:ea typeface="Aptos" panose="020B0004020202020204" pitchFamily="34" charset="0"/>
                <a:cs typeface="Times New Roman" panose="02020603050405020304" pitchFamily="18" charset="0"/>
              </a:rPr>
              <a:t>Bulk Orders</a:t>
            </a:r>
          </a:p>
          <a:p>
            <a:pPr marL="914400" lvl="1">
              <a:lnSpc>
                <a:spcPct val="107000"/>
              </a:lnSpc>
              <a:spcBef>
                <a:spcPts val="0"/>
              </a:spcBef>
              <a:spcAft>
                <a:spcPts val="800"/>
              </a:spcAft>
            </a:pPr>
            <a:r>
              <a:rPr lang="en-US" kern="100" dirty="0">
                <a:effectLst/>
                <a:ea typeface="Aptos" panose="020B0004020202020204" pitchFamily="34" charset="0"/>
                <a:cs typeface="Times New Roman" panose="02020603050405020304" pitchFamily="18" charset="0"/>
              </a:rPr>
              <a:t>Questions regarding bulk form ordering, please call 717-772-9311 </a:t>
            </a:r>
          </a:p>
          <a:p>
            <a:pPr marL="914400" lvl="1">
              <a:lnSpc>
                <a:spcPct val="107000"/>
              </a:lnSpc>
              <a:spcBef>
                <a:spcPts val="0"/>
              </a:spcBef>
              <a:spcAft>
                <a:spcPts val="800"/>
              </a:spcAft>
            </a:pPr>
            <a:r>
              <a:rPr lang="en-US" dirty="0"/>
              <a:t>W</a:t>
            </a:r>
            <a:r>
              <a:rPr lang="en-US" dirty="0">
                <a:effectLst/>
              </a:rPr>
              <a:t>ebsite is  </a:t>
            </a:r>
            <a:r>
              <a:rPr lang="en-US" dirty="0">
                <a:effectLst/>
                <a:hlinkClick r:id="rId3"/>
              </a:rPr>
              <a:t>http://revenue.activeorders.com/</a:t>
            </a:r>
            <a:endParaRPr lang="en-US" sz="28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9913716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3CEEC-6BD0-DDF9-4B6D-AC0256C4F82A}"/>
              </a:ext>
            </a:extLst>
          </p:cNvPr>
          <p:cNvSpPr>
            <a:spLocks noGrp="1"/>
          </p:cNvSpPr>
          <p:nvPr>
            <p:ph type="title"/>
          </p:nvPr>
        </p:nvSpPr>
        <p:spPr/>
        <p:txBody>
          <a:bodyPr>
            <a:normAutofit/>
          </a:bodyPr>
          <a:lstStyle/>
          <a:p>
            <a:r>
              <a:rPr lang="en-US" sz="4000" dirty="0"/>
              <a:t>Missing Documents</a:t>
            </a:r>
          </a:p>
        </p:txBody>
      </p:sp>
      <p:sp>
        <p:nvSpPr>
          <p:cNvPr id="3" name="Content Placeholder 2">
            <a:extLst>
              <a:ext uri="{FF2B5EF4-FFF2-40B4-BE49-F238E27FC236}">
                <a16:creationId xmlns:a16="http://schemas.microsoft.com/office/drawing/2014/main" id="{DC7639B5-F9F1-B971-4867-82EAD2B8DB84}"/>
              </a:ext>
            </a:extLst>
          </p:cNvPr>
          <p:cNvSpPr>
            <a:spLocks noGrp="1"/>
          </p:cNvSpPr>
          <p:nvPr>
            <p:ph idx="1"/>
          </p:nvPr>
        </p:nvSpPr>
        <p:spPr>
          <a:xfrm>
            <a:off x="838199" y="1580877"/>
            <a:ext cx="10515601" cy="4351338"/>
          </a:xfrm>
        </p:spPr>
        <p:txBody>
          <a:bodyPr anchor="ctr">
            <a:normAutofit/>
          </a:bodyPr>
          <a:lstStyle/>
          <a:p>
            <a:pPr marL="457200" indent="-457200">
              <a:lnSpc>
                <a:spcPct val="100000"/>
              </a:lnSpc>
              <a:spcBef>
                <a:spcPts val="600"/>
              </a:spcBef>
              <a:spcAft>
                <a:spcPts val="600"/>
              </a:spcAft>
              <a:buFont typeface="Arial" panose="020B0604020202020204" pitchFamily="34" charset="0"/>
              <a:buChar char="•"/>
            </a:pPr>
            <a:r>
              <a:rPr lang="en-US" sz="3200" dirty="0">
                <a:solidFill>
                  <a:srgbClr val="002060"/>
                </a:solidFill>
              </a:rPr>
              <a:t>Please send all supporting documentation that you receive with the return. </a:t>
            </a:r>
            <a:endParaRPr lang="en-US" sz="3200" dirty="0"/>
          </a:p>
          <a:p>
            <a:pPr marL="914400" lvl="1" indent="-457200">
              <a:lnSpc>
                <a:spcPct val="100000"/>
              </a:lnSpc>
              <a:spcBef>
                <a:spcPts val="600"/>
              </a:spcBef>
              <a:spcAft>
                <a:spcPts val="600"/>
              </a:spcAft>
            </a:pPr>
            <a:r>
              <a:rPr lang="en-US" sz="2800" dirty="0">
                <a:solidFill>
                  <a:srgbClr val="002060"/>
                </a:solidFill>
              </a:rPr>
              <a:t>We have to contact you when documents are missing.</a:t>
            </a:r>
          </a:p>
          <a:p>
            <a:pPr marL="914400" lvl="1" indent="-457200">
              <a:lnSpc>
                <a:spcPct val="100000"/>
              </a:lnSpc>
              <a:spcBef>
                <a:spcPts val="600"/>
              </a:spcBef>
              <a:spcAft>
                <a:spcPts val="600"/>
              </a:spcAft>
            </a:pPr>
            <a:r>
              <a:rPr lang="en-US" sz="2800" dirty="0"/>
              <a:t>If possible, provide </a:t>
            </a:r>
            <a:r>
              <a:rPr lang="en-US" sz="2800" dirty="0">
                <a:solidFill>
                  <a:srgbClr val="002060"/>
                </a:solidFill>
              </a:rPr>
              <a:t>us access to any online information sites</a:t>
            </a:r>
            <a:r>
              <a:rPr lang="en-US" dirty="0">
                <a:solidFill>
                  <a:srgbClr val="002060"/>
                </a:solidFill>
              </a:rPr>
              <a:t>. </a:t>
            </a:r>
            <a:endParaRPr lang="en-US" sz="2800" dirty="0"/>
          </a:p>
        </p:txBody>
      </p:sp>
    </p:spTree>
    <p:extLst>
      <p:ext uri="{BB962C8B-B14F-4D97-AF65-F5344CB8AC3E}">
        <p14:creationId xmlns:p14="http://schemas.microsoft.com/office/powerpoint/2010/main" val="32050307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FCE3E054-3734-BC15-5B15-97EDEB0AF3C9}"/>
              </a:ext>
            </a:extLst>
          </p:cNvPr>
          <p:cNvSpPr/>
          <p:nvPr/>
        </p:nvSpPr>
        <p:spPr>
          <a:xfrm>
            <a:off x="6096000" y="3915542"/>
            <a:ext cx="5139559" cy="2396358"/>
          </a:xfrm>
          <a:prstGeom prst="roundRect">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F91A825B-8E48-23CA-703A-C7A675E5C7EB}"/>
              </a:ext>
            </a:extLst>
          </p:cNvPr>
          <p:cNvSpPr/>
          <p:nvPr/>
        </p:nvSpPr>
        <p:spPr>
          <a:xfrm>
            <a:off x="6078920" y="1384247"/>
            <a:ext cx="5139559" cy="2396358"/>
          </a:xfrm>
          <a:prstGeom prst="roundRect">
            <a:avLst/>
          </a:prstGeom>
          <a:solidFill>
            <a:schemeClr val="accent6">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Rounded Corners 7">
            <a:extLst>
              <a:ext uri="{FF2B5EF4-FFF2-40B4-BE49-F238E27FC236}">
                <a16:creationId xmlns:a16="http://schemas.microsoft.com/office/drawing/2014/main" id="{7D1A9575-09BD-5BDD-239D-5A64A2F1A272}"/>
              </a:ext>
            </a:extLst>
          </p:cNvPr>
          <p:cNvSpPr/>
          <p:nvPr/>
        </p:nvSpPr>
        <p:spPr>
          <a:xfrm>
            <a:off x="838200" y="3915542"/>
            <a:ext cx="5139559" cy="2396358"/>
          </a:xfrm>
          <a:prstGeom prst="roundRect">
            <a:avLst/>
          </a:prstGeom>
          <a:solidFill>
            <a:schemeClr val="accent5">
              <a:lumMod val="20000"/>
              <a:lumOff val="80000"/>
            </a:schemeClr>
          </a:solidFill>
          <a:ln>
            <a:solidFill>
              <a:schemeClr val="accent5">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Rounded Corners 5">
            <a:extLst>
              <a:ext uri="{FF2B5EF4-FFF2-40B4-BE49-F238E27FC236}">
                <a16:creationId xmlns:a16="http://schemas.microsoft.com/office/drawing/2014/main" id="{459AA952-2067-485D-B826-771DE732C1C5}"/>
              </a:ext>
            </a:extLst>
          </p:cNvPr>
          <p:cNvSpPr/>
          <p:nvPr/>
        </p:nvSpPr>
        <p:spPr>
          <a:xfrm>
            <a:off x="804040" y="1384247"/>
            <a:ext cx="5139559" cy="2396358"/>
          </a:xfrm>
          <a:prstGeom prst="roundRect">
            <a:avLst/>
          </a:prstGeom>
          <a:solidFill>
            <a:schemeClr val="accent4">
              <a:lumMod val="20000"/>
              <a:lumOff val="80000"/>
            </a:schemeClr>
          </a:solidFill>
          <a:ln>
            <a:solidFill>
              <a:schemeClr val="accent4">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8DE1D38-03E8-BDCE-A5A4-2FD159C15CCF}"/>
              </a:ext>
            </a:extLst>
          </p:cNvPr>
          <p:cNvSpPr>
            <a:spLocks noGrp="1"/>
          </p:cNvSpPr>
          <p:nvPr>
            <p:ph type="title"/>
          </p:nvPr>
        </p:nvSpPr>
        <p:spPr/>
        <p:txBody>
          <a:bodyPr/>
          <a:lstStyle/>
          <a:p>
            <a:r>
              <a:rPr lang="en-US" dirty="0"/>
              <a:t>Who to Contact</a:t>
            </a:r>
          </a:p>
        </p:txBody>
      </p:sp>
      <p:sp>
        <p:nvSpPr>
          <p:cNvPr id="11" name="TextBox 10">
            <a:extLst>
              <a:ext uri="{FF2B5EF4-FFF2-40B4-BE49-F238E27FC236}">
                <a16:creationId xmlns:a16="http://schemas.microsoft.com/office/drawing/2014/main" id="{1C25D952-C329-C10E-CED4-4E52D3AAF87D}"/>
              </a:ext>
            </a:extLst>
          </p:cNvPr>
          <p:cNvSpPr txBox="1"/>
          <p:nvPr/>
        </p:nvSpPr>
        <p:spPr>
          <a:xfrm>
            <a:off x="6433644" y="4338062"/>
            <a:ext cx="4464269" cy="923330"/>
          </a:xfrm>
          <a:prstGeom prst="rect">
            <a:avLst/>
          </a:prstGeom>
          <a:noFill/>
        </p:spPr>
        <p:txBody>
          <a:bodyPr wrap="square" rtlCol="0">
            <a:spAutoFit/>
          </a:bodyPr>
          <a:lstStyle/>
          <a:p>
            <a:r>
              <a:rPr lang="en-US" b="1" dirty="0">
                <a:solidFill>
                  <a:srgbClr val="002060"/>
                </a:solidFill>
              </a:rPr>
              <a:t>Sherry Horton </a:t>
            </a:r>
            <a:r>
              <a:rPr lang="en-US" kern="100" dirty="0">
                <a:solidFill>
                  <a:srgbClr val="002060"/>
                </a:solidFill>
                <a:ea typeface="Aptos" panose="020B0004020202020204" pitchFamily="34" charset="0"/>
                <a:cs typeface="Times New Roman" panose="02020603050405020304" pitchFamily="18" charset="0"/>
                <a:hlinkClick r:id="rId3"/>
              </a:rPr>
              <a:t>shhorton@pa.gov</a:t>
            </a:r>
            <a:r>
              <a:rPr lang="en-US" kern="100" dirty="0">
                <a:solidFill>
                  <a:srgbClr val="002060"/>
                </a:solidFill>
                <a:ea typeface="Aptos" panose="020B0004020202020204" pitchFamily="34" charset="0"/>
                <a:cs typeface="Times New Roman" panose="02020603050405020304" pitchFamily="18" charset="0"/>
              </a:rPr>
              <a:t> </a:t>
            </a:r>
            <a:endParaRPr lang="en-US" b="1" dirty="0">
              <a:solidFill>
                <a:srgbClr val="002060"/>
              </a:solidFill>
            </a:endParaRPr>
          </a:p>
          <a:p>
            <a:pPr marL="742950" lvl="1" indent="-285750">
              <a:buFont typeface="Arial" panose="020B0604020202020204" pitchFamily="34" charset="0"/>
              <a:buChar char="•"/>
            </a:pPr>
            <a:r>
              <a:rPr lang="en-US" dirty="0">
                <a:solidFill>
                  <a:srgbClr val="002060"/>
                </a:solidFill>
              </a:rPr>
              <a:t>Stamps</a:t>
            </a:r>
          </a:p>
          <a:p>
            <a:pPr marL="742950" lvl="1" indent="-285750">
              <a:buFont typeface="Arial" panose="020B0604020202020204" pitchFamily="34" charset="0"/>
              <a:buChar char="•"/>
            </a:pPr>
            <a:r>
              <a:rPr lang="en-US" dirty="0">
                <a:solidFill>
                  <a:srgbClr val="002060"/>
                </a:solidFill>
              </a:rPr>
              <a:t>Supplies</a:t>
            </a:r>
          </a:p>
        </p:txBody>
      </p:sp>
      <p:sp>
        <p:nvSpPr>
          <p:cNvPr id="12" name="TextBox 11">
            <a:extLst>
              <a:ext uri="{FF2B5EF4-FFF2-40B4-BE49-F238E27FC236}">
                <a16:creationId xmlns:a16="http://schemas.microsoft.com/office/drawing/2014/main" id="{BF8CEDFC-2970-F503-7CF9-E1C9048E5AF6}"/>
              </a:ext>
            </a:extLst>
          </p:cNvPr>
          <p:cNvSpPr txBox="1"/>
          <p:nvPr/>
        </p:nvSpPr>
        <p:spPr>
          <a:xfrm>
            <a:off x="1116065" y="4417213"/>
            <a:ext cx="4464269" cy="1200329"/>
          </a:xfrm>
          <a:prstGeom prst="rect">
            <a:avLst/>
          </a:prstGeom>
          <a:noFill/>
        </p:spPr>
        <p:txBody>
          <a:bodyPr wrap="square" rtlCol="0">
            <a:spAutoFit/>
          </a:bodyPr>
          <a:lstStyle/>
          <a:p>
            <a:r>
              <a:rPr lang="en-US" b="1" dirty="0">
                <a:solidFill>
                  <a:srgbClr val="002060"/>
                </a:solidFill>
              </a:rPr>
              <a:t>Raquel Lyter</a:t>
            </a:r>
          </a:p>
          <a:p>
            <a:pPr marL="742950" lvl="1" indent="-285750">
              <a:buFont typeface="Arial" panose="020B0604020202020204" pitchFamily="34" charset="0"/>
              <a:buChar char="•"/>
            </a:pPr>
            <a:r>
              <a:rPr lang="en-US" dirty="0">
                <a:solidFill>
                  <a:srgbClr val="002060"/>
                </a:solidFill>
              </a:rPr>
              <a:t>Monthly reports</a:t>
            </a:r>
          </a:p>
          <a:p>
            <a:pPr marL="742950" lvl="1" indent="-285750">
              <a:buFont typeface="Arial" panose="020B0604020202020204" pitchFamily="34" charset="0"/>
              <a:buChar char="•"/>
            </a:pPr>
            <a:r>
              <a:rPr lang="en-US" dirty="0">
                <a:solidFill>
                  <a:srgbClr val="002060"/>
                </a:solidFill>
              </a:rPr>
              <a:t>Bank sweeps</a:t>
            </a:r>
          </a:p>
          <a:p>
            <a:pPr marL="742950" lvl="1" indent="-285750">
              <a:buFont typeface="Arial" panose="020B0604020202020204" pitchFamily="34" charset="0"/>
              <a:buChar char="•"/>
            </a:pPr>
            <a:r>
              <a:rPr lang="en-US" dirty="0">
                <a:solidFill>
                  <a:srgbClr val="002060"/>
                </a:solidFill>
              </a:rPr>
              <a:t>General banking questions</a:t>
            </a:r>
          </a:p>
        </p:txBody>
      </p:sp>
      <p:sp>
        <p:nvSpPr>
          <p:cNvPr id="13" name="TextBox 12">
            <a:extLst>
              <a:ext uri="{FF2B5EF4-FFF2-40B4-BE49-F238E27FC236}">
                <a16:creationId xmlns:a16="http://schemas.microsoft.com/office/drawing/2014/main" id="{82F74AD5-5856-1CAF-D560-71B1B83F4B47}"/>
              </a:ext>
            </a:extLst>
          </p:cNvPr>
          <p:cNvSpPr txBox="1"/>
          <p:nvPr/>
        </p:nvSpPr>
        <p:spPr>
          <a:xfrm>
            <a:off x="6327553" y="1705263"/>
            <a:ext cx="4642291" cy="1477328"/>
          </a:xfrm>
          <a:prstGeom prst="rect">
            <a:avLst/>
          </a:prstGeom>
          <a:noFill/>
        </p:spPr>
        <p:txBody>
          <a:bodyPr wrap="square" rtlCol="0">
            <a:spAutoFit/>
          </a:bodyPr>
          <a:lstStyle/>
          <a:p>
            <a:r>
              <a:rPr lang="en-US" b="1" dirty="0">
                <a:solidFill>
                  <a:srgbClr val="002060"/>
                </a:solidFill>
              </a:rPr>
              <a:t>Carolyn Dymond</a:t>
            </a:r>
          </a:p>
          <a:p>
            <a:pPr marL="742950" lvl="1" indent="-285750">
              <a:buFont typeface="Arial" panose="020B0604020202020204" pitchFamily="34" charset="0"/>
              <a:buChar char="•"/>
            </a:pPr>
            <a:r>
              <a:rPr lang="en-US" dirty="0">
                <a:solidFill>
                  <a:srgbClr val="002060"/>
                </a:solidFill>
              </a:rPr>
              <a:t>Return questions</a:t>
            </a:r>
          </a:p>
          <a:p>
            <a:pPr marL="742950" lvl="1" indent="-285750">
              <a:buFont typeface="Arial" panose="020B0604020202020204" pitchFamily="34" charset="0"/>
              <a:buChar char="•"/>
            </a:pPr>
            <a:r>
              <a:rPr lang="en-US" dirty="0">
                <a:solidFill>
                  <a:srgbClr val="002060"/>
                </a:solidFill>
              </a:rPr>
              <a:t>Questions about receipts or payments</a:t>
            </a:r>
          </a:p>
          <a:p>
            <a:pPr marL="742950" lvl="1" indent="-285750">
              <a:buFont typeface="Arial" panose="020B0604020202020204" pitchFamily="34" charset="0"/>
              <a:buChar char="•"/>
            </a:pPr>
            <a:r>
              <a:rPr lang="en-US" dirty="0">
                <a:solidFill>
                  <a:srgbClr val="002060"/>
                </a:solidFill>
              </a:rPr>
              <a:t>SSN verification  (Gretchen or Carolyn)</a:t>
            </a:r>
          </a:p>
          <a:p>
            <a:pPr lvl="1"/>
            <a:endParaRPr lang="en-US" dirty="0"/>
          </a:p>
        </p:txBody>
      </p:sp>
      <p:sp>
        <p:nvSpPr>
          <p:cNvPr id="14" name="TextBox 13">
            <a:extLst>
              <a:ext uri="{FF2B5EF4-FFF2-40B4-BE49-F238E27FC236}">
                <a16:creationId xmlns:a16="http://schemas.microsoft.com/office/drawing/2014/main" id="{9654B9E6-6B4A-BC0F-BE70-D981F0562153}"/>
              </a:ext>
            </a:extLst>
          </p:cNvPr>
          <p:cNvSpPr txBox="1"/>
          <p:nvPr/>
        </p:nvSpPr>
        <p:spPr>
          <a:xfrm>
            <a:off x="1116065" y="1690688"/>
            <a:ext cx="4515508" cy="2031325"/>
          </a:xfrm>
          <a:prstGeom prst="rect">
            <a:avLst/>
          </a:prstGeom>
          <a:noFill/>
        </p:spPr>
        <p:txBody>
          <a:bodyPr wrap="square" rtlCol="0">
            <a:spAutoFit/>
          </a:bodyPr>
          <a:lstStyle/>
          <a:p>
            <a:r>
              <a:rPr lang="en-US" b="1" dirty="0">
                <a:solidFill>
                  <a:srgbClr val="002060"/>
                </a:solidFill>
              </a:rPr>
              <a:t>Gretchen Miller</a:t>
            </a:r>
          </a:p>
          <a:p>
            <a:pPr marL="742950" lvl="1" indent="-285750">
              <a:buFont typeface="Arial" panose="020B0604020202020204" pitchFamily="34" charset="0"/>
              <a:buChar char="•"/>
            </a:pPr>
            <a:r>
              <a:rPr lang="en-US" dirty="0">
                <a:solidFill>
                  <a:srgbClr val="002060"/>
                </a:solidFill>
              </a:rPr>
              <a:t>IBAs and transferee return issues</a:t>
            </a:r>
          </a:p>
          <a:p>
            <a:pPr marL="742950" lvl="1" indent="-285750">
              <a:buFont typeface="Arial" panose="020B0604020202020204" pitchFamily="34" charset="0"/>
              <a:buChar char="•"/>
            </a:pPr>
            <a:r>
              <a:rPr lang="en-US" dirty="0">
                <a:solidFill>
                  <a:srgbClr val="002060"/>
                </a:solidFill>
              </a:rPr>
              <a:t>Receipt posting problems</a:t>
            </a:r>
          </a:p>
          <a:p>
            <a:pPr marL="742950" lvl="1" indent="-285750">
              <a:buFont typeface="Arial" panose="020B0604020202020204" pitchFamily="34" charset="0"/>
              <a:buChar char="•"/>
            </a:pPr>
            <a:r>
              <a:rPr lang="en-US" dirty="0">
                <a:solidFill>
                  <a:srgbClr val="002060"/>
                </a:solidFill>
              </a:rPr>
              <a:t>Administrative corrections</a:t>
            </a:r>
          </a:p>
          <a:p>
            <a:pPr marL="742950" lvl="1" indent="-285750">
              <a:buFont typeface="Arial" panose="020B0604020202020204" pitchFamily="34" charset="0"/>
              <a:buChar char="•"/>
            </a:pPr>
            <a:r>
              <a:rPr lang="en-US" dirty="0">
                <a:solidFill>
                  <a:srgbClr val="002060"/>
                </a:solidFill>
              </a:rPr>
              <a:t>ROL questions</a:t>
            </a:r>
          </a:p>
          <a:p>
            <a:pPr marL="742950" lvl="1" indent="-285750">
              <a:buFont typeface="Arial" panose="020B0604020202020204" pitchFamily="34" charset="0"/>
              <a:buChar char="•"/>
            </a:pPr>
            <a:r>
              <a:rPr lang="en-US" dirty="0">
                <a:solidFill>
                  <a:srgbClr val="002060"/>
                </a:solidFill>
              </a:rPr>
              <a:t>Duplicate bank account recordings</a:t>
            </a:r>
          </a:p>
          <a:p>
            <a:pPr lvl="1"/>
            <a:endParaRPr lang="en-US" dirty="0"/>
          </a:p>
        </p:txBody>
      </p:sp>
    </p:spTree>
    <p:extLst>
      <p:ext uri="{BB962C8B-B14F-4D97-AF65-F5344CB8AC3E}">
        <p14:creationId xmlns:p14="http://schemas.microsoft.com/office/powerpoint/2010/main" val="24876088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22031" y="2215661"/>
            <a:ext cx="11338560" cy="2110153"/>
          </a:xfrm>
          <a:prstGeom prst="rect">
            <a:avLst/>
          </a:prstGeom>
          <a:solidFill>
            <a:schemeClr val="bg1">
              <a:lumMod val="50000"/>
            </a:schemeClr>
          </a:solidFill>
          <a:ln w="76200" cap="flat" cmpd="sng" algn="ctr">
            <a:solidFill>
              <a:schemeClr val="lt1"/>
            </a:solidFill>
            <a:prstDash val="solid"/>
            <a:miter lim="800000"/>
            <a:headEnd/>
            <a:tailEnd/>
          </a:ln>
          <a:effectLst>
            <a:glow rad="228600">
              <a:schemeClr val="accent1">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lIns="91440" tIns="0" rIns="91440" bIns="45720" rtlCol="0" anchor="ctr">
            <a:noAutofit/>
          </a:bodyPr>
          <a:lstStyle>
            <a:lvl1pPr algn="l" defTabSz="685800" rtl="0" eaLnBrk="1" latinLnBrk="0" hangingPunct="1">
              <a:lnSpc>
                <a:spcPct val="90000"/>
              </a:lnSpc>
              <a:spcBef>
                <a:spcPct val="0"/>
              </a:spcBef>
              <a:buNone/>
              <a:defRPr sz="3300" kern="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685800" rtl="0" eaLnBrk="1" fontAlgn="auto" latinLnBrk="0" hangingPunct="1">
              <a:lnSpc>
                <a:spcPct val="90000"/>
              </a:lnSpc>
              <a:spcBef>
                <a:spcPct val="0"/>
              </a:spcBef>
              <a:spcAft>
                <a:spcPts val="0"/>
              </a:spcAft>
              <a:buClrTx/>
              <a:buSzTx/>
              <a:buFontTx/>
              <a:buNone/>
              <a:tabLst/>
              <a:defRPr/>
            </a:pPr>
            <a:r>
              <a:rPr lang="en-US" sz="4800" dirty="0">
                <a:solidFill>
                  <a:prstClr val="white"/>
                </a:solidFill>
                <a:effectLst>
                  <a:outerShdw blurRad="38100" dist="38100" dir="2700000" algn="tl">
                    <a:srgbClr val="000000">
                      <a:alpha val="43137"/>
                    </a:srgbClr>
                  </a:outerShdw>
                </a:effectLst>
                <a:latin typeface="Calibri" panose="020F0502020204030204"/>
              </a:rPr>
              <a:t>Taxpayer Tips</a:t>
            </a:r>
            <a:endParaRPr kumimoji="0" lang="en-US"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784103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E4940773-4A5F-4631-653A-645E9C5FCAFB}"/>
              </a:ext>
            </a:extLst>
          </p:cNvPr>
          <p:cNvSpPr>
            <a:spLocks noGrp="1"/>
          </p:cNvSpPr>
          <p:nvPr>
            <p:ph idx="1"/>
          </p:nvPr>
        </p:nvSpPr>
        <p:spPr>
          <a:xfrm>
            <a:off x="838200" y="1441790"/>
            <a:ext cx="10515600" cy="4524981"/>
          </a:xfrm>
        </p:spPr>
        <p:txBody>
          <a:bodyPr anchor="ctr"/>
          <a:lstStyle/>
          <a:p>
            <a:pPr>
              <a:spcAft>
                <a:spcPts val="600"/>
              </a:spcAft>
            </a:pPr>
            <a:r>
              <a:rPr lang="en-US" sz="2400" b="1" dirty="0">
                <a:solidFill>
                  <a:srgbClr val="002060"/>
                </a:solidFill>
                <a:latin typeface="+mn-lt"/>
              </a:rPr>
              <a:t>Forms:</a:t>
            </a:r>
            <a:r>
              <a:rPr lang="en-US" sz="2400" dirty="0">
                <a:solidFill>
                  <a:srgbClr val="002060"/>
                </a:solidFill>
                <a:latin typeface="+mn-lt"/>
              </a:rPr>
              <a:t> Make sure you are using the most current form</a:t>
            </a:r>
          </a:p>
          <a:p>
            <a:pPr>
              <a:spcAft>
                <a:spcPts val="600"/>
              </a:spcAft>
            </a:pPr>
            <a:r>
              <a:rPr lang="en-US" sz="2400" b="1" dirty="0">
                <a:solidFill>
                  <a:srgbClr val="002060"/>
                </a:solidFill>
                <a:latin typeface="+mn-lt"/>
              </a:rPr>
              <a:t>Payments: </a:t>
            </a:r>
            <a:r>
              <a:rPr lang="en-US" sz="2400" dirty="0">
                <a:solidFill>
                  <a:srgbClr val="002060"/>
                </a:solidFill>
                <a:latin typeface="+mn-lt"/>
              </a:rPr>
              <a:t>Put the Receipt Number on the return or attach a copy with the return</a:t>
            </a:r>
          </a:p>
          <a:p>
            <a:pPr>
              <a:spcAft>
                <a:spcPts val="600"/>
              </a:spcAft>
            </a:pPr>
            <a:r>
              <a:rPr lang="en-US" sz="2400" b="1" dirty="0">
                <a:solidFill>
                  <a:srgbClr val="002060"/>
                </a:solidFill>
                <a:latin typeface="+mn-lt"/>
              </a:rPr>
              <a:t>Trust/Deed/Will: </a:t>
            </a:r>
            <a:r>
              <a:rPr lang="en-US" sz="2400" dirty="0">
                <a:solidFill>
                  <a:srgbClr val="002060"/>
                </a:solidFill>
                <a:latin typeface="+mn-lt"/>
              </a:rPr>
              <a:t>Must be included</a:t>
            </a:r>
          </a:p>
          <a:p>
            <a:pPr>
              <a:spcAft>
                <a:spcPts val="600"/>
              </a:spcAft>
            </a:pPr>
            <a:r>
              <a:rPr lang="en-US" sz="2400" b="1" dirty="0">
                <a:solidFill>
                  <a:srgbClr val="002060"/>
                </a:solidFill>
                <a:latin typeface="+mn-lt"/>
              </a:rPr>
              <a:t>Separate Billing: </a:t>
            </a:r>
            <a:r>
              <a:rPr lang="en-US" sz="2400" dirty="0">
                <a:solidFill>
                  <a:srgbClr val="002060"/>
                </a:solidFill>
                <a:latin typeface="+mn-lt"/>
              </a:rPr>
              <a:t>Must give addresses</a:t>
            </a:r>
          </a:p>
          <a:p>
            <a:pPr>
              <a:spcAft>
                <a:spcPts val="600"/>
              </a:spcAft>
            </a:pPr>
            <a:r>
              <a:rPr lang="en-US" sz="2400" b="1" dirty="0">
                <a:solidFill>
                  <a:srgbClr val="002060"/>
                </a:solidFill>
                <a:latin typeface="+mn-lt"/>
              </a:rPr>
              <a:t>Litigation Proceeds: </a:t>
            </a:r>
            <a:r>
              <a:rPr lang="en-US" sz="2400" dirty="0">
                <a:solidFill>
                  <a:srgbClr val="002060"/>
                </a:solidFill>
                <a:latin typeface="+mn-lt"/>
              </a:rPr>
              <a:t>Must include date proceeds were received to have interest abated with proof (copy of check or copy of court order)</a:t>
            </a:r>
          </a:p>
          <a:p>
            <a:pPr>
              <a:spcAft>
                <a:spcPts val="600"/>
              </a:spcAft>
            </a:pPr>
            <a:r>
              <a:rPr lang="en-US" sz="2400" b="1" dirty="0">
                <a:solidFill>
                  <a:srgbClr val="002060"/>
                </a:solidFill>
                <a:latin typeface="+mn-lt"/>
              </a:rPr>
              <a:t>Email: </a:t>
            </a:r>
            <a:r>
              <a:rPr lang="en-US" sz="2400" dirty="0">
                <a:solidFill>
                  <a:srgbClr val="002060"/>
                </a:solidFill>
                <a:latin typeface="+mn-lt"/>
              </a:rPr>
              <a:t>Put your email address on the REV-1500 so the examiner can contact you if they have questions or need additional information </a:t>
            </a:r>
          </a:p>
        </p:txBody>
      </p:sp>
      <p:sp>
        <p:nvSpPr>
          <p:cNvPr id="5" name="Title 1">
            <a:extLst>
              <a:ext uri="{FF2B5EF4-FFF2-40B4-BE49-F238E27FC236}">
                <a16:creationId xmlns:a16="http://schemas.microsoft.com/office/drawing/2014/main" id="{50860F4A-7CDD-98C2-021C-CA68D4731A8B}"/>
              </a:ext>
            </a:extLst>
          </p:cNvPr>
          <p:cNvSpPr>
            <a:spLocks noGrp="1"/>
          </p:cNvSpPr>
          <p:nvPr>
            <p:ph type="title"/>
          </p:nvPr>
        </p:nvSpPr>
        <p:spPr>
          <a:xfrm>
            <a:off x="838200" y="537487"/>
            <a:ext cx="10515600" cy="865796"/>
          </a:xfrm>
        </p:spPr>
        <p:txBody>
          <a:bodyPr>
            <a:normAutofit/>
          </a:bodyPr>
          <a:lstStyle/>
          <a:p>
            <a:r>
              <a:rPr lang="en-US" sz="4000" b="1" dirty="0">
                <a:latin typeface="+mn-lt"/>
              </a:rPr>
              <a:t>Best Practices</a:t>
            </a:r>
          </a:p>
        </p:txBody>
      </p:sp>
    </p:spTree>
    <p:extLst>
      <p:ext uri="{BB962C8B-B14F-4D97-AF65-F5344CB8AC3E}">
        <p14:creationId xmlns:p14="http://schemas.microsoft.com/office/powerpoint/2010/main" val="8303889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17FDA-EC11-1127-02A4-5A1B5F1C41EF}"/>
              </a:ext>
            </a:extLst>
          </p:cNvPr>
          <p:cNvSpPr>
            <a:spLocks noGrp="1"/>
          </p:cNvSpPr>
          <p:nvPr>
            <p:ph type="title"/>
          </p:nvPr>
        </p:nvSpPr>
        <p:spPr/>
        <p:txBody>
          <a:bodyPr>
            <a:normAutofit/>
          </a:bodyPr>
          <a:lstStyle/>
          <a:p>
            <a:r>
              <a:rPr lang="en-US" sz="4000" dirty="0"/>
              <a:t>Taxpayer Questions</a:t>
            </a:r>
          </a:p>
        </p:txBody>
      </p:sp>
      <p:sp>
        <p:nvSpPr>
          <p:cNvPr id="3" name="Content Placeholder 2">
            <a:extLst>
              <a:ext uri="{FF2B5EF4-FFF2-40B4-BE49-F238E27FC236}">
                <a16:creationId xmlns:a16="http://schemas.microsoft.com/office/drawing/2014/main" id="{4A62A6C3-B6B6-F3C7-D7E7-54922726DC15}"/>
              </a:ext>
            </a:extLst>
          </p:cNvPr>
          <p:cNvSpPr>
            <a:spLocks noGrp="1"/>
          </p:cNvSpPr>
          <p:nvPr>
            <p:ph idx="1"/>
          </p:nvPr>
        </p:nvSpPr>
        <p:spPr>
          <a:xfrm>
            <a:off x="1050878" y="1825625"/>
            <a:ext cx="10302922" cy="4351338"/>
          </a:xfrm>
        </p:spPr>
        <p:txBody>
          <a:bodyPr anchor="ctr">
            <a:normAutofit/>
          </a:bodyPr>
          <a:lstStyle/>
          <a:p>
            <a:pPr marL="0" indent="0">
              <a:lnSpc>
                <a:spcPct val="100000"/>
              </a:lnSpc>
              <a:spcBef>
                <a:spcPts val="600"/>
              </a:spcBef>
              <a:spcAft>
                <a:spcPts val="600"/>
              </a:spcAft>
              <a:buNone/>
            </a:pPr>
            <a:r>
              <a:rPr lang="en-US" sz="3200" dirty="0">
                <a:solidFill>
                  <a:srgbClr val="002060"/>
                </a:solidFill>
              </a:rPr>
              <a:t>Phone: 717-787-8327 </a:t>
            </a:r>
          </a:p>
          <a:p>
            <a:pPr marL="457200" indent="-457200">
              <a:lnSpc>
                <a:spcPct val="100000"/>
              </a:lnSpc>
              <a:spcBef>
                <a:spcPts val="600"/>
              </a:spcBef>
              <a:spcAft>
                <a:spcPts val="600"/>
              </a:spcAft>
              <a:buFont typeface="Arial" panose="020B0604020202020204" pitchFamily="34" charset="0"/>
              <a:buChar char="•"/>
            </a:pPr>
            <a:r>
              <a:rPr lang="en-US" sz="3200" dirty="0"/>
              <a:t>O</a:t>
            </a:r>
            <a:r>
              <a:rPr lang="en-US" sz="3200" dirty="0">
                <a:solidFill>
                  <a:srgbClr val="002060"/>
                </a:solidFill>
              </a:rPr>
              <a:t>ption 3 for Inheritance Tax</a:t>
            </a:r>
          </a:p>
          <a:p>
            <a:pPr marL="457200" indent="-457200">
              <a:lnSpc>
                <a:spcPct val="100000"/>
              </a:lnSpc>
              <a:spcBef>
                <a:spcPts val="600"/>
              </a:spcBef>
              <a:spcAft>
                <a:spcPts val="600"/>
              </a:spcAft>
              <a:buFont typeface="Arial" panose="020B0604020202020204" pitchFamily="34" charset="0"/>
              <a:buChar char="•"/>
            </a:pPr>
            <a:r>
              <a:rPr lang="en-US" sz="3200" dirty="0">
                <a:solidFill>
                  <a:srgbClr val="002060"/>
                </a:solidFill>
              </a:rPr>
              <a:t>Option 5 for Estates and Trusts</a:t>
            </a:r>
          </a:p>
          <a:p>
            <a:pPr marL="457200" indent="-457200">
              <a:lnSpc>
                <a:spcPct val="100000"/>
              </a:lnSpc>
              <a:spcBef>
                <a:spcPts val="600"/>
              </a:spcBef>
              <a:spcAft>
                <a:spcPts val="600"/>
              </a:spcAft>
              <a:buFont typeface="Arial" panose="020B0604020202020204" pitchFamily="34" charset="0"/>
              <a:buChar char="•"/>
            </a:pPr>
            <a:endParaRPr lang="en-US" sz="3200" dirty="0">
              <a:solidFill>
                <a:srgbClr val="002060"/>
              </a:solidFill>
            </a:endParaRPr>
          </a:p>
          <a:p>
            <a:pPr marL="457200" indent="-457200">
              <a:lnSpc>
                <a:spcPct val="100000"/>
              </a:lnSpc>
              <a:spcBef>
                <a:spcPts val="600"/>
              </a:spcBef>
              <a:spcAft>
                <a:spcPts val="600"/>
              </a:spcAft>
              <a:buFont typeface="Arial" panose="020B0604020202020204" pitchFamily="34" charset="0"/>
              <a:buChar char="•"/>
            </a:pPr>
            <a:r>
              <a:rPr lang="en-US" sz="3200" dirty="0">
                <a:solidFill>
                  <a:srgbClr val="002060"/>
                </a:solidFill>
              </a:rPr>
              <a:t>Secure Email Portal: </a:t>
            </a:r>
            <a:br>
              <a:rPr lang="en-US" sz="3200" dirty="0">
                <a:solidFill>
                  <a:srgbClr val="002060"/>
                </a:solidFill>
              </a:rPr>
            </a:br>
            <a:r>
              <a:rPr lang="en-US" sz="3200" dirty="0">
                <a:solidFill>
                  <a:srgbClr val="002060"/>
                </a:solidFill>
                <a:hlinkClick r:id="rId3"/>
              </a:rPr>
              <a:t>https://revenue-pa.custhelp.com/app/home</a:t>
            </a:r>
            <a:r>
              <a:rPr lang="en-US" sz="3200" dirty="0">
                <a:solidFill>
                  <a:srgbClr val="002060"/>
                </a:solidFill>
              </a:rPr>
              <a:t> </a:t>
            </a:r>
            <a:endParaRPr lang="en-US" dirty="0">
              <a:solidFill>
                <a:srgbClr val="002060"/>
              </a:solidFill>
            </a:endParaRPr>
          </a:p>
        </p:txBody>
      </p:sp>
    </p:spTree>
    <p:extLst>
      <p:ext uri="{BB962C8B-B14F-4D97-AF65-F5344CB8AC3E}">
        <p14:creationId xmlns:p14="http://schemas.microsoft.com/office/powerpoint/2010/main" val="35136935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894B2-9A9F-A22A-E6DF-E7E26248F0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F1A9F3-F7D1-B7C1-D2AA-3B4B69E3127E}"/>
              </a:ext>
            </a:extLst>
          </p:cNvPr>
          <p:cNvSpPr>
            <a:spLocks noGrp="1"/>
          </p:cNvSpPr>
          <p:nvPr>
            <p:ph type="title"/>
          </p:nvPr>
        </p:nvSpPr>
        <p:spPr/>
        <p:txBody>
          <a:bodyPr>
            <a:normAutofit/>
          </a:bodyPr>
          <a:lstStyle/>
          <a:p>
            <a:r>
              <a:rPr lang="en-US" sz="4000" dirty="0"/>
              <a:t>Taxpayer Questions</a:t>
            </a:r>
          </a:p>
        </p:txBody>
      </p:sp>
      <p:sp>
        <p:nvSpPr>
          <p:cNvPr id="3" name="Content Placeholder 2">
            <a:extLst>
              <a:ext uri="{FF2B5EF4-FFF2-40B4-BE49-F238E27FC236}">
                <a16:creationId xmlns:a16="http://schemas.microsoft.com/office/drawing/2014/main" id="{40F3A918-3092-982A-873F-DEAEE416656B}"/>
              </a:ext>
            </a:extLst>
          </p:cNvPr>
          <p:cNvSpPr>
            <a:spLocks noGrp="1"/>
          </p:cNvSpPr>
          <p:nvPr>
            <p:ph idx="1"/>
          </p:nvPr>
        </p:nvSpPr>
        <p:spPr>
          <a:xfrm>
            <a:off x="1050878" y="1825625"/>
            <a:ext cx="10302922" cy="4351338"/>
          </a:xfrm>
        </p:spPr>
        <p:txBody>
          <a:bodyPr anchor="ctr">
            <a:normAutofit/>
          </a:bodyPr>
          <a:lstStyle/>
          <a:p>
            <a:pPr marL="0" indent="0">
              <a:lnSpc>
                <a:spcPct val="100000"/>
              </a:lnSpc>
              <a:spcBef>
                <a:spcPts val="600"/>
              </a:spcBef>
              <a:spcAft>
                <a:spcPts val="600"/>
              </a:spcAft>
              <a:buNone/>
            </a:pPr>
            <a:r>
              <a:rPr lang="en-US" sz="3200" dirty="0"/>
              <a:t>Payment Plan Questions are handled by our Compliance Bureau</a:t>
            </a:r>
          </a:p>
          <a:p>
            <a:pPr marL="457200" indent="-457200">
              <a:lnSpc>
                <a:spcPct val="100000"/>
              </a:lnSpc>
              <a:spcBef>
                <a:spcPts val="600"/>
              </a:spcBef>
              <a:spcAft>
                <a:spcPts val="600"/>
              </a:spcAft>
            </a:pPr>
            <a:endParaRPr lang="en-US" sz="3200" dirty="0"/>
          </a:p>
          <a:p>
            <a:r>
              <a:rPr lang="en-US" sz="3200" dirty="0"/>
              <a:t>717-425-2495 Ext. 72972</a:t>
            </a:r>
          </a:p>
        </p:txBody>
      </p:sp>
    </p:spTree>
    <p:extLst>
      <p:ext uri="{BB962C8B-B14F-4D97-AF65-F5344CB8AC3E}">
        <p14:creationId xmlns:p14="http://schemas.microsoft.com/office/powerpoint/2010/main" val="34439198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22031" y="2215661"/>
            <a:ext cx="11338560" cy="2110153"/>
          </a:xfrm>
          <a:prstGeom prst="rect">
            <a:avLst/>
          </a:prstGeom>
          <a:solidFill>
            <a:srgbClr val="002060"/>
          </a:solidFill>
          <a:ln w="76200" cap="flat" cmpd="sng" algn="ctr">
            <a:solidFill>
              <a:schemeClr val="lt1"/>
            </a:solidFill>
            <a:prstDash val="solid"/>
            <a:miter lim="800000"/>
            <a:headEnd/>
            <a:tailEnd/>
          </a:ln>
          <a:effectLst>
            <a:glow rad="228600">
              <a:schemeClr val="accent1">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lIns="91440" tIns="0" rIns="91440" bIns="45720" rtlCol="0" anchor="ctr">
            <a:noAutofit/>
          </a:bodyPr>
          <a:lstStyle>
            <a:lvl1pPr algn="l" defTabSz="685800" rtl="0" eaLnBrk="1" latinLnBrk="0" hangingPunct="1">
              <a:lnSpc>
                <a:spcPct val="90000"/>
              </a:lnSpc>
              <a:spcBef>
                <a:spcPct val="0"/>
              </a:spcBef>
              <a:buNone/>
              <a:defRPr sz="3300" kern="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Verdana" panose="020B0604030504040204" pitchFamily="34" charset="0"/>
              </a:rPr>
              <a:t>Thank you!</a:t>
            </a:r>
            <a:endParaRPr kumimoji="0" lang="en-US"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35813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22031" y="2215661"/>
            <a:ext cx="11338560" cy="2110153"/>
          </a:xfrm>
          <a:prstGeom prst="rect">
            <a:avLst/>
          </a:prstGeom>
          <a:solidFill>
            <a:srgbClr val="002060"/>
          </a:solidFill>
          <a:ln w="76200" cap="flat" cmpd="sng" algn="ctr">
            <a:solidFill>
              <a:schemeClr val="lt1"/>
            </a:solidFill>
            <a:prstDash val="solid"/>
            <a:miter lim="800000"/>
            <a:headEnd/>
            <a:tailEnd/>
          </a:ln>
          <a:effectLst>
            <a:glow rad="228600">
              <a:schemeClr val="accent1">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lIns="91440" tIns="0" rIns="91440" bIns="45720" rtlCol="0" anchor="ctr">
            <a:noAutofit/>
          </a:bodyPr>
          <a:lstStyle>
            <a:lvl1pPr algn="l" defTabSz="685800" rtl="0" eaLnBrk="1" latinLnBrk="0" hangingPunct="1">
              <a:lnSpc>
                <a:spcPct val="90000"/>
              </a:lnSpc>
              <a:spcBef>
                <a:spcPct val="0"/>
              </a:spcBef>
              <a:buNone/>
              <a:defRPr sz="3300" kern="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Verdana" panose="020B0604030504040204" pitchFamily="34" charset="0"/>
              </a:rPr>
              <a:t>Inheritance Tax (INH)</a:t>
            </a:r>
            <a:endParaRPr kumimoji="0" lang="en-US"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5589516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22031" y="2215661"/>
            <a:ext cx="11338560" cy="2110153"/>
          </a:xfrm>
          <a:prstGeom prst="rect">
            <a:avLst/>
          </a:prstGeom>
          <a:solidFill>
            <a:schemeClr val="bg1">
              <a:lumMod val="50000"/>
            </a:schemeClr>
          </a:solidFill>
          <a:ln w="76200" cap="flat" cmpd="sng" algn="ctr">
            <a:solidFill>
              <a:schemeClr val="lt1"/>
            </a:solidFill>
            <a:prstDash val="solid"/>
            <a:miter lim="800000"/>
            <a:headEnd/>
            <a:tailEnd/>
          </a:ln>
          <a:effectLst>
            <a:glow rad="228600">
              <a:schemeClr val="accent1">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lIns="91440" tIns="0" rIns="91440" bIns="45720" rtlCol="0" anchor="ctr">
            <a:noAutofit/>
          </a:bodyPr>
          <a:lstStyle>
            <a:lvl1pPr algn="l" defTabSz="685800" rtl="0" eaLnBrk="1" latinLnBrk="0" hangingPunct="1">
              <a:lnSpc>
                <a:spcPct val="90000"/>
              </a:lnSpc>
              <a:spcBef>
                <a:spcPct val="0"/>
              </a:spcBef>
              <a:buNone/>
              <a:defRPr sz="3300" kern="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685800" rtl="0" eaLnBrk="1" fontAlgn="auto" latinLnBrk="0" hangingPunct="1">
              <a:lnSpc>
                <a:spcPct val="90000"/>
              </a:lnSpc>
              <a:spcBef>
                <a:spcPct val="0"/>
              </a:spcBef>
              <a:spcAft>
                <a:spcPts val="0"/>
              </a:spcAft>
              <a:buClrTx/>
              <a:buSzTx/>
              <a:buFontTx/>
              <a:buNone/>
              <a:tabLst/>
              <a:defRPr/>
            </a:pPr>
            <a:r>
              <a:rPr lang="en-US" sz="4800" dirty="0">
                <a:solidFill>
                  <a:prstClr val="white"/>
                </a:solidFill>
                <a:effectLst>
                  <a:outerShdw blurRad="38100" dist="38100" dir="2700000" algn="tl">
                    <a:srgbClr val="000000">
                      <a:alpha val="43137"/>
                    </a:srgbClr>
                  </a:outerShdw>
                </a:effectLst>
                <a:latin typeface="Calibri" panose="020F0502020204030204"/>
              </a:rPr>
              <a:t>What’s New</a:t>
            </a:r>
            <a:endParaRPr kumimoji="0" lang="en-US"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605915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8647FF-74F9-6081-EDA8-17ED3C33DCBE}"/>
            </a:ext>
          </a:extLst>
        </p:cNvPr>
        <p:cNvGrpSpPr/>
        <p:nvPr/>
      </p:nvGrpSpPr>
      <p:grpSpPr>
        <a:xfrm>
          <a:off x="0" y="0"/>
          <a:ext cx="0" cy="0"/>
          <a:chOff x="0" y="0"/>
          <a:chExt cx="0" cy="0"/>
        </a:xfrm>
      </p:grpSpPr>
      <p:sp>
        <p:nvSpPr>
          <p:cNvPr id="5" name="Content Placeholder 2">
            <a:extLst>
              <a:ext uri="{FF2B5EF4-FFF2-40B4-BE49-F238E27FC236}">
                <a16:creationId xmlns:a16="http://schemas.microsoft.com/office/drawing/2014/main" id="{D04578D9-D5E8-3DDF-DBB9-9AE1C942F153}"/>
              </a:ext>
            </a:extLst>
          </p:cNvPr>
          <p:cNvSpPr txBox="1">
            <a:spLocks/>
          </p:cNvSpPr>
          <p:nvPr/>
        </p:nvSpPr>
        <p:spPr>
          <a:xfrm>
            <a:off x="768656" y="1750355"/>
            <a:ext cx="10654688" cy="4682853"/>
          </a:xfrm>
          <a:prstGeom prst="rect">
            <a:avLst/>
          </a:prstGeom>
        </p:spPr>
        <p:txBody>
          <a:bodyPr vert="horz" lIns="91440" tIns="45720" rIns="91440" bIns="45720" rtlCol="0" anchor="ct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rgbClr val="133880"/>
                </a:solidFill>
                <a:latin typeface="Verdana" panose="020B0604030504040204" pitchFamily="34" charset="0"/>
                <a:ea typeface="Verdana" panose="020B0604030504040204" pitchFamily="34" charset="0"/>
                <a:cs typeface="Verdana" panose="020B0604030504040204" pitchFamily="34"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rgbClr val="133880"/>
                </a:solidFill>
                <a:latin typeface="Verdana" panose="020B0604030504040204" pitchFamily="34" charset="0"/>
                <a:ea typeface="Verdana" panose="020B0604030504040204" pitchFamily="34" charset="0"/>
                <a:cs typeface="Verdana" panose="020B060403050404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rgbClr val="133880"/>
                </a:solidFill>
                <a:latin typeface="Verdana" panose="020B0604030504040204" pitchFamily="34" charset="0"/>
                <a:ea typeface="Verdana" panose="020B0604030504040204" pitchFamily="34" charset="0"/>
                <a:cs typeface="Verdana" panose="020B0604030504040204" pitchFamily="34"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rgbClr val="133880"/>
                </a:solidFill>
                <a:latin typeface="Verdana" panose="020B0604030504040204" pitchFamily="34" charset="0"/>
                <a:ea typeface="Verdana" panose="020B0604030504040204" pitchFamily="34" charset="0"/>
                <a:cs typeface="Verdana" panose="020B060403050404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just">
              <a:buNone/>
            </a:pPr>
            <a:r>
              <a:rPr lang="en-US" sz="2400" b="1"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Before January 16, 2026:</a:t>
            </a:r>
            <a:r>
              <a:rPr lang="en-US" sz="24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 Commonwealth would have been the first statutory heir to a decedent’s estate if there was no will or no familial heirs. </a:t>
            </a:r>
          </a:p>
          <a:p>
            <a:pPr marL="0" indent="0" algn="just">
              <a:buNone/>
            </a:pPr>
            <a:endParaRPr lang="en-US" sz="24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endParaRPr>
          </a:p>
          <a:p>
            <a:pPr marL="0" indent="0" algn="just">
              <a:buNone/>
            </a:pPr>
            <a:r>
              <a:rPr lang="en-US" sz="2400" b="1"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Effective January 17, 2026: </a:t>
            </a:r>
            <a:r>
              <a:rPr lang="en-US" sz="24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The order of intestate succession changed to:</a:t>
            </a:r>
          </a:p>
          <a:p>
            <a:pPr marL="800100" lvl="1" indent="-457200" algn="just">
              <a:buFont typeface="+mj-lt"/>
              <a:buAutoNum type="arabicPeriod"/>
            </a:pPr>
            <a:r>
              <a:rPr lang="en-US" sz="21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An endowed community fund located in the decedent’s </a:t>
            </a:r>
            <a:r>
              <a:rPr lang="en-US" sz="2100" b="1"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municipality</a:t>
            </a:r>
            <a:r>
              <a:rPr lang="en-US" sz="21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a:t>
            </a:r>
          </a:p>
          <a:p>
            <a:pPr marL="800100" lvl="1" indent="-457200" algn="just">
              <a:buFont typeface="+mj-lt"/>
              <a:buAutoNum type="arabicPeriod"/>
            </a:pPr>
            <a:r>
              <a:rPr lang="en-US" sz="21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If none exists, an endowed community fund located in the decedent’s </a:t>
            </a:r>
            <a:r>
              <a:rPr lang="en-US" sz="2100" b="1"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school district</a:t>
            </a:r>
            <a:r>
              <a:rPr lang="en-US" sz="21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a:t>
            </a:r>
          </a:p>
          <a:p>
            <a:pPr marL="800100" lvl="1" indent="-457200" algn="just">
              <a:buFont typeface="+mj-lt"/>
              <a:buAutoNum type="arabicPeriod"/>
            </a:pPr>
            <a:r>
              <a:rPr lang="en-US" sz="21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If neither exists, an endowed community fund located in the decedent’s </a:t>
            </a:r>
            <a:r>
              <a:rPr lang="en-US" sz="2100" b="1"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county</a:t>
            </a:r>
            <a:r>
              <a:rPr lang="en-US" sz="2100" dirty="0">
                <a:solidFill>
                  <a:srgbClr val="002060"/>
                </a:solidFill>
                <a:latin typeface="Calibri" panose="020F0502020204030204" pitchFamily="34" charset="0"/>
                <a:ea typeface="Times New Roman" panose="02020603050405020304" pitchFamily="18" charset="0"/>
                <a:cs typeface="Times New Roman" panose="02020603050405020304" pitchFamily="18" charset="0"/>
              </a:rPr>
              <a:t>.</a:t>
            </a:r>
          </a:p>
          <a:p>
            <a:pPr marL="800100" lvl="1" indent="-457200" algn="just">
              <a:buFont typeface="+mj-lt"/>
              <a:buAutoNum type="arabicPeriod"/>
            </a:pPr>
            <a:r>
              <a:rPr lang="en-US" sz="2100" dirty="0">
                <a:solidFill>
                  <a:srgbClr val="002060"/>
                </a:solidFill>
                <a:latin typeface="Calibri" panose="020F0502020204030204" pitchFamily="34" charset="0"/>
                <a:cs typeface="Times New Roman" panose="02020603050405020304" pitchFamily="18" charset="0"/>
              </a:rPr>
              <a:t>If no endowed fund exists in any of those locations, the estate assets ultimately pass to the Commonwealth.</a:t>
            </a:r>
          </a:p>
          <a:p>
            <a:pPr marL="800100" lvl="1" indent="-457200" algn="just">
              <a:buFont typeface="+mj-lt"/>
              <a:buAutoNum type="arabicPeriod"/>
            </a:pPr>
            <a:endParaRPr lang="en-US" sz="2100" dirty="0">
              <a:solidFill>
                <a:srgbClr val="002060"/>
              </a:solidFill>
              <a:latin typeface="Calibri" panose="020F0502020204030204" pitchFamily="34" charset="0"/>
              <a:cs typeface="Times New Roman" panose="02020603050405020304" pitchFamily="18" charset="0"/>
            </a:endParaRPr>
          </a:p>
          <a:p>
            <a:pPr marL="342900" lvl="1" indent="0" algn="just">
              <a:buNone/>
            </a:pPr>
            <a:r>
              <a:rPr lang="en-US" dirty="0"/>
              <a:t>The estate must go to the Community Foundation that represents the county where the decedent lived.  </a:t>
            </a:r>
            <a:endParaRPr lang="en-US" sz="2100" dirty="0">
              <a:solidFill>
                <a:srgbClr val="002060"/>
              </a:solidFill>
              <a:latin typeface="Calibri" panose="020F0502020204030204" pitchFamily="34" charset="0"/>
              <a:cs typeface="Times New Roman" panose="02020603050405020304" pitchFamily="18" charset="0"/>
            </a:endParaRPr>
          </a:p>
        </p:txBody>
      </p:sp>
      <p:sp>
        <p:nvSpPr>
          <p:cNvPr id="9" name="Title 8">
            <a:extLst>
              <a:ext uri="{FF2B5EF4-FFF2-40B4-BE49-F238E27FC236}">
                <a16:creationId xmlns:a16="http://schemas.microsoft.com/office/drawing/2014/main" id="{8189F0EA-AF0F-94EE-CBF7-5D0119855A76}"/>
              </a:ext>
            </a:extLst>
          </p:cNvPr>
          <p:cNvSpPr>
            <a:spLocks noGrp="1"/>
          </p:cNvSpPr>
          <p:nvPr>
            <p:ph type="title"/>
          </p:nvPr>
        </p:nvSpPr>
        <p:spPr>
          <a:xfrm>
            <a:off x="371803" y="424792"/>
            <a:ext cx="11448393" cy="1325563"/>
          </a:xfrm>
        </p:spPr>
        <p:txBody>
          <a:bodyPr/>
          <a:lstStyle/>
          <a:p>
            <a:r>
              <a:rPr lang="en-US" sz="4000" dirty="0"/>
              <a:t>Act 50 of 2025</a:t>
            </a:r>
            <a:br>
              <a:rPr lang="en-US" dirty="0"/>
            </a:br>
            <a:r>
              <a:rPr lang="en-US" sz="3200" dirty="0">
                <a:solidFill>
                  <a:schemeClr val="accent4">
                    <a:lumMod val="75000"/>
                  </a:schemeClr>
                </a:solidFill>
              </a:rPr>
              <a:t>New Order of Intestate Succession</a:t>
            </a:r>
            <a:endParaRPr lang="en-US" dirty="0">
              <a:solidFill>
                <a:schemeClr val="accent4">
                  <a:lumMod val="75000"/>
                </a:schemeClr>
              </a:solidFill>
            </a:endParaRPr>
          </a:p>
        </p:txBody>
      </p:sp>
    </p:spTree>
    <p:extLst>
      <p:ext uri="{BB962C8B-B14F-4D97-AF65-F5344CB8AC3E}">
        <p14:creationId xmlns:p14="http://schemas.microsoft.com/office/powerpoint/2010/main" val="33005229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650BBC-B2E2-5CF3-39A7-A49976E57BA2}"/>
              </a:ext>
            </a:extLst>
          </p:cNvPr>
          <p:cNvSpPr>
            <a:spLocks noGrp="1"/>
          </p:cNvSpPr>
          <p:nvPr>
            <p:ph idx="1"/>
          </p:nvPr>
        </p:nvSpPr>
        <p:spPr>
          <a:xfrm>
            <a:off x="1037789" y="1755269"/>
            <a:ext cx="10008579" cy="4392525"/>
          </a:xfrm>
        </p:spPr>
        <p:txBody>
          <a:bodyPr anchor="ctr"/>
          <a:lstStyle/>
          <a:p>
            <a:r>
              <a:rPr lang="en-US" b="1" dirty="0"/>
              <a:t>Financial Institution Payouts: </a:t>
            </a:r>
          </a:p>
          <a:p>
            <a:pPr lvl="1"/>
            <a:r>
              <a:rPr lang="en-US" dirty="0"/>
              <a:t>Raised limits on financial institution distributions to heirs without opening a full estate administration</a:t>
            </a:r>
          </a:p>
          <a:p>
            <a:pPr lvl="1"/>
            <a:r>
              <a:rPr lang="en-US" dirty="0"/>
              <a:t>Threshold has been raised from  $10,000 to $20,000</a:t>
            </a:r>
          </a:p>
          <a:p>
            <a:pPr lvl="1"/>
            <a:endParaRPr lang="en-US" dirty="0"/>
          </a:p>
          <a:p>
            <a:r>
              <a:rPr lang="en-US" b="1" dirty="0"/>
              <a:t>Unclaimed Property Claims:</a:t>
            </a:r>
          </a:p>
          <a:p>
            <a:pPr lvl="1"/>
            <a:r>
              <a:rPr lang="en-US" dirty="0"/>
              <a:t>Addressed the amount of unclaimed property that heirs may claim from the State Treasurer</a:t>
            </a:r>
          </a:p>
          <a:p>
            <a:pPr lvl="1"/>
            <a:r>
              <a:rPr lang="en-US" dirty="0"/>
              <a:t>Increased from the previous threshold of $1</a:t>
            </a:r>
            <a:r>
              <a:rPr lang="en-US" dirty="0">
                <a:solidFill>
                  <a:schemeClr val="accent1">
                    <a:lumMod val="75000"/>
                  </a:schemeClr>
                </a:solidFill>
              </a:rPr>
              <a:t>1</a:t>
            </a:r>
            <a:r>
              <a:rPr lang="en-US" dirty="0"/>
              <a:t>,000 to $20,000</a:t>
            </a:r>
          </a:p>
        </p:txBody>
      </p:sp>
      <p:sp>
        <p:nvSpPr>
          <p:cNvPr id="4" name="Title 8">
            <a:extLst>
              <a:ext uri="{FF2B5EF4-FFF2-40B4-BE49-F238E27FC236}">
                <a16:creationId xmlns:a16="http://schemas.microsoft.com/office/drawing/2014/main" id="{7A907D33-FE5D-6C4B-27B3-306C96972308}"/>
              </a:ext>
            </a:extLst>
          </p:cNvPr>
          <p:cNvSpPr txBox="1">
            <a:spLocks/>
          </p:cNvSpPr>
          <p:nvPr/>
        </p:nvSpPr>
        <p:spPr>
          <a:xfrm>
            <a:off x="317883" y="429706"/>
            <a:ext cx="11448393"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n-US" sz="4400" b="1" kern="1200" dirty="0">
                <a:solidFill>
                  <a:srgbClr val="002060"/>
                </a:solidFill>
                <a:latin typeface="+mn-lt"/>
                <a:ea typeface="Verdana" panose="020B0604030504040204" pitchFamily="34" charset="0"/>
                <a:cs typeface="+mj-cs"/>
              </a:defRPr>
            </a:lvl1pPr>
          </a:lstStyle>
          <a:p>
            <a:r>
              <a:rPr lang="en-US" sz="4000" dirty="0"/>
              <a:t>Act 50 of 2025</a:t>
            </a:r>
            <a:br>
              <a:rPr lang="en-US" dirty="0"/>
            </a:br>
            <a:r>
              <a:rPr lang="en-US" sz="3200" dirty="0">
                <a:solidFill>
                  <a:schemeClr val="accent4">
                    <a:lumMod val="75000"/>
                  </a:schemeClr>
                </a:solidFill>
              </a:rPr>
              <a:t>Full Estate Administration</a:t>
            </a:r>
            <a:endParaRPr lang="en-US" dirty="0">
              <a:solidFill>
                <a:schemeClr val="accent4">
                  <a:lumMod val="75000"/>
                </a:schemeClr>
              </a:solidFill>
            </a:endParaRPr>
          </a:p>
        </p:txBody>
      </p:sp>
    </p:spTree>
    <p:extLst>
      <p:ext uri="{BB962C8B-B14F-4D97-AF65-F5344CB8AC3E}">
        <p14:creationId xmlns:p14="http://schemas.microsoft.com/office/powerpoint/2010/main" val="1248303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22031" y="2215661"/>
            <a:ext cx="11338560" cy="2110153"/>
          </a:xfrm>
          <a:prstGeom prst="rect">
            <a:avLst/>
          </a:prstGeom>
          <a:solidFill>
            <a:schemeClr val="bg1">
              <a:lumMod val="50000"/>
            </a:schemeClr>
          </a:solidFill>
          <a:ln w="76200" cap="flat" cmpd="sng" algn="ctr">
            <a:solidFill>
              <a:schemeClr val="lt1"/>
            </a:solidFill>
            <a:prstDash val="solid"/>
            <a:miter lim="800000"/>
            <a:headEnd/>
            <a:tailEnd/>
          </a:ln>
          <a:effectLst>
            <a:glow rad="228600">
              <a:schemeClr val="accent1">
                <a:satMod val="175000"/>
                <a:alpha val="40000"/>
              </a:schemeClr>
            </a:glow>
            <a:outerShdw blurRad="40000" dist="20000" dir="5400000" rotWithShape="0">
              <a:srgbClr val="000000">
                <a:alpha val="38000"/>
              </a:srgbClr>
            </a:outerShdw>
          </a:effectLst>
        </p:spPr>
        <p:style>
          <a:lnRef idx="3">
            <a:schemeClr val="lt1"/>
          </a:lnRef>
          <a:fillRef idx="1">
            <a:schemeClr val="accent5"/>
          </a:fillRef>
          <a:effectRef idx="1">
            <a:schemeClr val="accent5"/>
          </a:effectRef>
          <a:fontRef idx="minor">
            <a:schemeClr val="lt1"/>
          </a:fontRef>
        </p:style>
        <p:txBody>
          <a:bodyPr vert="horz" lIns="91440" tIns="0" rIns="91440" bIns="45720" rtlCol="0" anchor="ctr">
            <a:noAutofit/>
          </a:bodyPr>
          <a:lstStyle>
            <a:lvl1pPr algn="l" defTabSz="685800" rtl="0" eaLnBrk="1" latinLnBrk="0" hangingPunct="1">
              <a:lnSpc>
                <a:spcPct val="90000"/>
              </a:lnSpc>
              <a:spcBef>
                <a:spcPct val="0"/>
              </a:spcBef>
              <a:buNone/>
              <a:defRPr sz="3300" kern="1200">
                <a:solidFill>
                  <a:srgbClr val="133880"/>
                </a:solidFill>
                <a:latin typeface="Verdana" panose="020B0604030504040204" pitchFamily="34" charset="0"/>
                <a:ea typeface="Verdana" panose="020B0604030504040204" pitchFamily="34" charset="0"/>
                <a:cs typeface="Verdana" panose="020B0604030504040204" pitchFamily="34" charset="0"/>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marR="0" lvl="0" indent="0" algn="ctr" defTabSz="685800" rtl="0" eaLnBrk="1" fontAlgn="auto" latinLnBrk="0" hangingPunct="1">
              <a:lnSpc>
                <a:spcPct val="90000"/>
              </a:lnSpc>
              <a:spcBef>
                <a:spcPct val="0"/>
              </a:spcBef>
              <a:spcAft>
                <a:spcPts val="0"/>
              </a:spcAft>
              <a:buClrTx/>
              <a:buSzTx/>
              <a:buFontTx/>
              <a:buNone/>
              <a:tabLst/>
              <a:defRPr/>
            </a:pPr>
            <a:r>
              <a:rPr lang="en-US" sz="4800" dirty="0">
                <a:solidFill>
                  <a:prstClr val="white"/>
                </a:solidFill>
                <a:effectLst>
                  <a:outerShdw blurRad="38100" dist="38100" dir="2700000" algn="tl">
                    <a:srgbClr val="000000">
                      <a:alpha val="43137"/>
                    </a:srgbClr>
                  </a:outerShdw>
                </a:effectLst>
                <a:latin typeface="Calibri" panose="020F0502020204030204"/>
              </a:rPr>
              <a:t>Payments/Receipts</a:t>
            </a:r>
            <a:endParaRPr kumimoji="0" lang="en-US" sz="4400" b="0"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9154972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C0CFF-541C-185D-0B13-7D0693B9A857}"/>
              </a:ext>
            </a:extLst>
          </p:cNvPr>
          <p:cNvSpPr>
            <a:spLocks noGrp="1"/>
          </p:cNvSpPr>
          <p:nvPr>
            <p:ph type="title"/>
          </p:nvPr>
        </p:nvSpPr>
        <p:spPr/>
        <p:txBody>
          <a:bodyPr/>
          <a:lstStyle/>
          <a:p>
            <a:r>
              <a:rPr lang="en-US" dirty="0"/>
              <a:t>Receipt Format</a:t>
            </a:r>
          </a:p>
        </p:txBody>
      </p:sp>
      <p:sp>
        <p:nvSpPr>
          <p:cNvPr id="5" name="Rectangle: Rounded Corners 4">
            <a:extLst>
              <a:ext uri="{FF2B5EF4-FFF2-40B4-BE49-F238E27FC236}">
                <a16:creationId xmlns:a16="http://schemas.microsoft.com/office/drawing/2014/main" id="{DFEDEFB5-E1C4-C128-82DB-8F1C029C502D}"/>
              </a:ext>
            </a:extLst>
          </p:cNvPr>
          <p:cNvSpPr/>
          <p:nvPr/>
        </p:nvSpPr>
        <p:spPr>
          <a:xfrm>
            <a:off x="1069076" y="5216651"/>
            <a:ext cx="10194877" cy="1050876"/>
          </a:xfrm>
          <a:prstGeom prst="roundRect">
            <a:avLst/>
          </a:prstGeom>
          <a:solidFill>
            <a:schemeClr val="accent4">
              <a:lumMod val="20000"/>
              <a:lumOff val="80000"/>
            </a:schemeClr>
          </a:solidFill>
          <a:ln>
            <a:solidFill>
              <a:schemeClr val="accent4">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2C753F79-9F57-E9DF-A628-DC5514F47EA9}"/>
              </a:ext>
            </a:extLst>
          </p:cNvPr>
          <p:cNvSpPr>
            <a:spLocks noGrp="1"/>
          </p:cNvSpPr>
          <p:nvPr>
            <p:ph idx="1"/>
          </p:nvPr>
        </p:nvSpPr>
        <p:spPr>
          <a:xfrm>
            <a:off x="1269242" y="1514022"/>
            <a:ext cx="9853682" cy="4753505"/>
          </a:xfrm>
        </p:spPr>
        <p:txBody>
          <a:bodyPr anchor="ctr">
            <a:normAutofit fontScale="47500" lnSpcReduction="20000"/>
          </a:bodyPr>
          <a:lstStyle/>
          <a:p>
            <a:pPr marL="0" indent="0" algn="just">
              <a:lnSpc>
                <a:spcPct val="120000"/>
              </a:lnSpc>
              <a:spcBef>
                <a:spcPts val="0"/>
              </a:spcBef>
              <a:buNone/>
            </a:pPr>
            <a:r>
              <a:rPr lang="en-US" sz="7000" b="1" dirty="0"/>
              <a:t>Must Include: </a:t>
            </a:r>
          </a:p>
          <a:p>
            <a:pPr algn="just">
              <a:lnSpc>
                <a:spcPct val="120000"/>
              </a:lnSpc>
              <a:spcBef>
                <a:spcPts val="0"/>
              </a:spcBef>
            </a:pPr>
            <a:r>
              <a:rPr lang="en-US" sz="4400" dirty="0"/>
              <a:t>Receipt Number</a:t>
            </a:r>
          </a:p>
          <a:p>
            <a:pPr algn="just">
              <a:lnSpc>
                <a:spcPct val="120000"/>
              </a:lnSpc>
              <a:spcBef>
                <a:spcPts val="0"/>
              </a:spcBef>
            </a:pPr>
            <a:r>
              <a:rPr lang="en-US" sz="4400" dirty="0"/>
              <a:t>File Number</a:t>
            </a:r>
          </a:p>
          <a:p>
            <a:pPr algn="just">
              <a:lnSpc>
                <a:spcPct val="120000"/>
              </a:lnSpc>
              <a:spcBef>
                <a:spcPts val="0"/>
              </a:spcBef>
            </a:pPr>
            <a:r>
              <a:rPr lang="en-US" sz="4400" dirty="0"/>
              <a:t>Decedent Name</a:t>
            </a:r>
          </a:p>
          <a:p>
            <a:pPr algn="just">
              <a:lnSpc>
                <a:spcPct val="120000"/>
              </a:lnSpc>
              <a:spcBef>
                <a:spcPts val="0"/>
              </a:spcBef>
            </a:pPr>
            <a:r>
              <a:rPr lang="en-US" sz="4400" dirty="0"/>
              <a:t>Date of Payment</a:t>
            </a:r>
          </a:p>
          <a:p>
            <a:pPr algn="just">
              <a:lnSpc>
                <a:spcPct val="120000"/>
              </a:lnSpc>
              <a:spcBef>
                <a:spcPts val="0"/>
              </a:spcBef>
            </a:pPr>
            <a:r>
              <a:rPr lang="en-US" sz="4400" dirty="0"/>
              <a:t>Postmark Date</a:t>
            </a:r>
          </a:p>
          <a:p>
            <a:pPr algn="just">
              <a:lnSpc>
                <a:spcPct val="120000"/>
              </a:lnSpc>
              <a:spcBef>
                <a:spcPts val="0"/>
              </a:spcBef>
            </a:pPr>
            <a:r>
              <a:rPr lang="en-US" sz="4400" dirty="0"/>
              <a:t>County</a:t>
            </a:r>
          </a:p>
          <a:p>
            <a:pPr algn="just">
              <a:lnSpc>
                <a:spcPct val="120000"/>
              </a:lnSpc>
              <a:spcBef>
                <a:spcPts val="0"/>
              </a:spcBef>
            </a:pPr>
            <a:r>
              <a:rPr lang="en-US" sz="4400" dirty="0"/>
              <a:t>Date of Death</a:t>
            </a:r>
          </a:p>
          <a:p>
            <a:pPr algn="just">
              <a:lnSpc>
                <a:spcPct val="120000"/>
              </a:lnSpc>
              <a:spcBef>
                <a:spcPts val="0"/>
              </a:spcBef>
            </a:pPr>
            <a:r>
              <a:rPr lang="en-US" sz="4400" dirty="0"/>
              <a:t>Properly formatted ACN field</a:t>
            </a:r>
          </a:p>
          <a:p>
            <a:pPr algn="just">
              <a:lnSpc>
                <a:spcPct val="120000"/>
              </a:lnSpc>
              <a:spcBef>
                <a:spcPts val="0"/>
              </a:spcBef>
            </a:pPr>
            <a:endParaRPr lang="en-US" sz="4400" dirty="0"/>
          </a:p>
          <a:p>
            <a:pPr marL="0" indent="0">
              <a:lnSpc>
                <a:spcPct val="120000"/>
              </a:lnSpc>
              <a:buNone/>
            </a:pPr>
            <a:r>
              <a:rPr lang="en-US" sz="4300" b="1" dirty="0"/>
              <a:t>IMPORTANT: </a:t>
            </a:r>
            <a:r>
              <a:rPr lang="en-US" sz="4300" dirty="0"/>
              <a:t>If all receipts are not formatted correctly, the entire batch will fail and will have to be resubmitted. </a:t>
            </a:r>
            <a:endParaRPr lang="en-US" dirty="0"/>
          </a:p>
        </p:txBody>
      </p:sp>
      <p:pic>
        <p:nvPicPr>
          <p:cNvPr id="7" name="Picture 6">
            <a:extLst>
              <a:ext uri="{FF2B5EF4-FFF2-40B4-BE49-F238E27FC236}">
                <a16:creationId xmlns:a16="http://schemas.microsoft.com/office/drawing/2014/main" id="{48AC2C3A-F4A6-7A22-A9EF-F2042FC28BD9}"/>
              </a:ext>
            </a:extLst>
          </p:cNvPr>
          <p:cNvPicPr>
            <a:picLocks noChangeAspect="1"/>
          </p:cNvPicPr>
          <p:nvPr/>
        </p:nvPicPr>
        <p:blipFill>
          <a:blip r:embed="rId3"/>
          <a:srcRect t="46063"/>
          <a:stretch>
            <a:fillRect/>
          </a:stretch>
        </p:blipFill>
        <p:spPr>
          <a:xfrm>
            <a:off x="5749092" y="1876565"/>
            <a:ext cx="5804874" cy="287967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771818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4C9951-6EA8-B5CD-CC25-503D47485A25}"/>
              </a:ext>
            </a:extLst>
          </p:cNvPr>
          <p:cNvSpPr>
            <a:spLocks noGrp="1"/>
          </p:cNvSpPr>
          <p:nvPr>
            <p:ph type="title"/>
          </p:nvPr>
        </p:nvSpPr>
        <p:spPr/>
        <p:txBody>
          <a:bodyPr/>
          <a:lstStyle/>
          <a:p>
            <a:r>
              <a:rPr lang="en-US" dirty="0"/>
              <a:t>Receipt Number</a:t>
            </a:r>
          </a:p>
        </p:txBody>
      </p:sp>
      <p:sp>
        <p:nvSpPr>
          <p:cNvPr id="3" name="Content Placeholder 2">
            <a:extLst>
              <a:ext uri="{FF2B5EF4-FFF2-40B4-BE49-F238E27FC236}">
                <a16:creationId xmlns:a16="http://schemas.microsoft.com/office/drawing/2014/main" id="{BEC899C8-136C-A39F-2726-9D06F520FBAE}"/>
              </a:ext>
            </a:extLst>
          </p:cNvPr>
          <p:cNvSpPr>
            <a:spLocks noGrp="1"/>
          </p:cNvSpPr>
          <p:nvPr>
            <p:ph idx="1"/>
          </p:nvPr>
        </p:nvSpPr>
        <p:spPr/>
        <p:txBody>
          <a:bodyPr/>
          <a:lstStyle/>
          <a:p>
            <a:r>
              <a:rPr lang="en-US" dirty="0"/>
              <a:t>Should start with the assigned 2-letter county abbreviation followed by the 6-digit receipt number</a:t>
            </a:r>
          </a:p>
          <a:p>
            <a:r>
              <a:rPr lang="en-US" dirty="0"/>
              <a:t>Should </a:t>
            </a:r>
            <a:r>
              <a:rPr lang="en-US" u="sng" dirty="0"/>
              <a:t>not</a:t>
            </a:r>
            <a:r>
              <a:rPr lang="en-US" dirty="0"/>
              <a:t> include any dashes, spaces, or extra punctuation</a:t>
            </a:r>
          </a:p>
          <a:p>
            <a:endParaRPr lang="en-US" dirty="0"/>
          </a:p>
          <a:p>
            <a:endParaRPr lang="en-US" dirty="0"/>
          </a:p>
        </p:txBody>
      </p:sp>
      <p:sp>
        <p:nvSpPr>
          <p:cNvPr id="5" name="Rectangle: Rounded Corners 4">
            <a:extLst>
              <a:ext uri="{FF2B5EF4-FFF2-40B4-BE49-F238E27FC236}">
                <a16:creationId xmlns:a16="http://schemas.microsoft.com/office/drawing/2014/main" id="{D78318A3-30C4-CAC5-4B30-3194BC6BC852}"/>
              </a:ext>
            </a:extLst>
          </p:cNvPr>
          <p:cNvSpPr/>
          <p:nvPr/>
        </p:nvSpPr>
        <p:spPr>
          <a:xfrm>
            <a:off x="1421643" y="3823033"/>
            <a:ext cx="4080680" cy="2441292"/>
          </a:xfrm>
          <a:prstGeom prst="roundRect">
            <a:avLst>
              <a:gd name="adj" fmla="val 6440"/>
            </a:avLst>
          </a:prstGeom>
          <a:solidFill>
            <a:schemeClr val="accent6">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5400" dirty="0">
                <a:solidFill>
                  <a:srgbClr val="002060"/>
                </a:solidFill>
                <a:ea typeface="Calibri" panose="020F0502020204030204" pitchFamily="34" charset="0"/>
                <a:cs typeface="Times New Roman" panose="02020603050405020304" pitchFamily="18" charset="0"/>
              </a:rPr>
              <a:t>RN123456</a:t>
            </a:r>
            <a:endParaRPr lang="en-US" sz="5400" dirty="0">
              <a:solidFill>
                <a:srgbClr val="002060"/>
              </a:solidFill>
            </a:endParaRPr>
          </a:p>
        </p:txBody>
      </p:sp>
      <p:sp>
        <p:nvSpPr>
          <p:cNvPr id="6" name="Rectangle: Rounded Corners 5">
            <a:extLst>
              <a:ext uri="{FF2B5EF4-FFF2-40B4-BE49-F238E27FC236}">
                <a16:creationId xmlns:a16="http://schemas.microsoft.com/office/drawing/2014/main" id="{AF492E84-72CC-41A2-DE96-769CA990DF58}"/>
              </a:ext>
            </a:extLst>
          </p:cNvPr>
          <p:cNvSpPr/>
          <p:nvPr/>
        </p:nvSpPr>
        <p:spPr>
          <a:xfrm>
            <a:off x="6689678" y="3823033"/>
            <a:ext cx="4080680" cy="2441292"/>
          </a:xfrm>
          <a:prstGeom prst="roundRect">
            <a:avLst>
              <a:gd name="adj" fmla="val 6440"/>
            </a:avLst>
          </a:prstGeom>
          <a:solidFill>
            <a:schemeClr val="accent2">
              <a:lumMod val="20000"/>
              <a:lumOff val="80000"/>
            </a:schemeClr>
          </a:solidFill>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D4B24DB3-FDA7-288B-DC09-8EDBDC51978C}"/>
              </a:ext>
            </a:extLst>
          </p:cNvPr>
          <p:cNvSpPr txBox="1"/>
          <p:nvPr/>
        </p:nvSpPr>
        <p:spPr>
          <a:xfrm>
            <a:off x="1967553" y="3900601"/>
            <a:ext cx="2988860" cy="369332"/>
          </a:xfrm>
          <a:prstGeom prst="rect">
            <a:avLst/>
          </a:prstGeom>
          <a:noFill/>
        </p:spPr>
        <p:txBody>
          <a:bodyPr wrap="square" rtlCol="0">
            <a:spAutoFit/>
          </a:bodyPr>
          <a:lstStyle/>
          <a:p>
            <a:pPr algn="ctr"/>
            <a:r>
              <a:rPr lang="en-US" b="1" dirty="0">
                <a:solidFill>
                  <a:srgbClr val="002060"/>
                </a:solidFill>
              </a:rPr>
              <a:t>CORRECT: </a:t>
            </a:r>
          </a:p>
        </p:txBody>
      </p:sp>
      <p:sp>
        <p:nvSpPr>
          <p:cNvPr id="8" name="TextBox 7">
            <a:extLst>
              <a:ext uri="{FF2B5EF4-FFF2-40B4-BE49-F238E27FC236}">
                <a16:creationId xmlns:a16="http://schemas.microsoft.com/office/drawing/2014/main" id="{D74E34F2-5112-B605-22DD-B98C033B624B}"/>
              </a:ext>
            </a:extLst>
          </p:cNvPr>
          <p:cNvSpPr txBox="1"/>
          <p:nvPr/>
        </p:nvSpPr>
        <p:spPr>
          <a:xfrm>
            <a:off x="7235588" y="3900601"/>
            <a:ext cx="2988860" cy="369332"/>
          </a:xfrm>
          <a:prstGeom prst="rect">
            <a:avLst/>
          </a:prstGeom>
          <a:noFill/>
        </p:spPr>
        <p:txBody>
          <a:bodyPr wrap="square" rtlCol="0">
            <a:spAutoFit/>
          </a:bodyPr>
          <a:lstStyle/>
          <a:p>
            <a:pPr algn="ctr"/>
            <a:r>
              <a:rPr lang="en-US" b="1" dirty="0">
                <a:solidFill>
                  <a:srgbClr val="002060"/>
                </a:solidFill>
              </a:rPr>
              <a:t>INCORRECT</a:t>
            </a:r>
            <a:r>
              <a:rPr lang="en-US" b="1" dirty="0"/>
              <a:t>: </a:t>
            </a:r>
          </a:p>
        </p:txBody>
      </p:sp>
      <p:sp>
        <p:nvSpPr>
          <p:cNvPr id="9" name="TextBox 8">
            <a:extLst>
              <a:ext uri="{FF2B5EF4-FFF2-40B4-BE49-F238E27FC236}">
                <a16:creationId xmlns:a16="http://schemas.microsoft.com/office/drawing/2014/main" id="{871155A0-F485-6CB9-5FAF-E373B69F9B3C}"/>
              </a:ext>
            </a:extLst>
          </p:cNvPr>
          <p:cNvSpPr txBox="1"/>
          <p:nvPr/>
        </p:nvSpPr>
        <p:spPr>
          <a:xfrm>
            <a:off x="7235588" y="4444690"/>
            <a:ext cx="2988860" cy="1994392"/>
          </a:xfrm>
          <a:prstGeom prst="rect">
            <a:avLst/>
          </a:prstGeom>
          <a:noFill/>
        </p:spPr>
        <p:txBody>
          <a:bodyPr wrap="square" rtlCol="0">
            <a:spAutoFit/>
          </a:bodyPr>
          <a:lstStyle/>
          <a:p>
            <a:pPr lvl="1">
              <a:lnSpc>
                <a:spcPct val="110000"/>
              </a:lnSpc>
              <a:spcBef>
                <a:spcPts val="0"/>
              </a:spcBef>
            </a:pPr>
            <a:r>
              <a:rPr lang="en-US" sz="3200" dirty="0">
                <a:solidFill>
                  <a:srgbClr val="002060"/>
                </a:solidFill>
                <a:ea typeface="Calibri" panose="020F0502020204030204" pitchFamily="34" charset="0"/>
                <a:cs typeface="Times New Roman" panose="02020603050405020304" pitchFamily="18" charset="0"/>
              </a:rPr>
              <a:t>RN-123456 </a:t>
            </a:r>
          </a:p>
          <a:p>
            <a:pPr lvl="1">
              <a:lnSpc>
                <a:spcPct val="110000"/>
              </a:lnSpc>
              <a:spcBef>
                <a:spcPts val="0"/>
              </a:spcBef>
            </a:pPr>
            <a:r>
              <a:rPr lang="en-US" sz="3200" dirty="0">
                <a:solidFill>
                  <a:srgbClr val="002060"/>
                </a:solidFill>
                <a:ea typeface="Calibri" panose="020F0502020204030204" pitchFamily="34" charset="0"/>
                <a:cs typeface="Times New Roman" panose="02020603050405020304" pitchFamily="18" charset="0"/>
              </a:rPr>
              <a:t>RN. 123456</a:t>
            </a:r>
          </a:p>
          <a:p>
            <a:pPr lvl="1">
              <a:lnSpc>
                <a:spcPct val="110000"/>
              </a:lnSpc>
              <a:spcBef>
                <a:spcPts val="0"/>
              </a:spcBef>
            </a:pPr>
            <a:r>
              <a:rPr lang="en-US" sz="3200" dirty="0">
                <a:solidFill>
                  <a:srgbClr val="002060"/>
                </a:solidFill>
                <a:ea typeface="Calibri" panose="020F0502020204030204" pitchFamily="34" charset="0"/>
                <a:cs typeface="Times New Roman" panose="02020603050405020304" pitchFamily="18" charset="0"/>
              </a:rPr>
              <a:t>RN  123456</a:t>
            </a:r>
            <a:endParaRPr lang="en-US" sz="3200" dirty="0">
              <a:solidFill>
                <a:srgbClr val="002060"/>
              </a:solidFill>
            </a:endParaRPr>
          </a:p>
          <a:p>
            <a:endParaRPr lang="en-US" dirty="0"/>
          </a:p>
        </p:txBody>
      </p:sp>
    </p:spTree>
    <p:extLst>
      <p:ext uri="{BB962C8B-B14F-4D97-AF65-F5344CB8AC3E}">
        <p14:creationId xmlns:p14="http://schemas.microsoft.com/office/powerpoint/2010/main" val="28866283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OR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D431497-6FEE-4E18-AFF4-95B9068B8FED}" vid="{51B1699C-5D3B-4B0B-AE90-ED2981C3C3AE}"/>
    </a:ext>
  </a:extLst>
</a:theme>
</file>

<file path=ppt/theme/theme10.xml><?xml version="1.0" encoding="utf-8"?>
<a:theme xmlns:a="http://schemas.openxmlformats.org/drawingml/2006/main" name="DOR Theme 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R Theme 1" id="{2C50F6D9-C604-4547-BDA4-170C4A15C19E}" vid="{F14034B7-35D5-44C9-AD6E-5755935F4C53}"/>
    </a:ext>
  </a:extLst>
</a:theme>
</file>

<file path=ppt/theme/theme11.xml><?xml version="1.0" encoding="utf-8"?>
<a:theme xmlns:a="http://schemas.openxmlformats.org/drawingml/2006/main" name="8_DOR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D431497-6FEE-4E18-AFF4-95B9068B8FED}" vid="{51B1699C-5D3B-4B0B-AE90-ED2981C3C3AE}"/>
    </a:ext>
  </a:extLst>
</a:theme>
</file>

<file path=ppt/theme/theme12.xml><?xml version="1.0" encoding="utf-8"?>
<a:theme xmlns:a="http://schemas.openxmlformats.org/drawingml/2006/main" name="9_DOR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D431497-6FEE-4E18-AFF4-95B9068B8FED}" vid="{51B1699C-5D3B-4B0B-AE90-ED2981C3C3AE}"/>
    </a:ext>
  </a:extLst>
</a:theme>
</file>

<file path=ppt/theme/theme13.xml><?xml version="1.0" encoding="utf-8"?>
<a:theme xmlns:a="http://schemas.openxmlformats.org/drawingml/2006/main" name="10_DOR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D431497-6FEE-4E18-AFF4-95B9068B8FED}" vid="{51B1699C-5D3B-4B0B-AE90-ED2981C3C3AE}"/>
    </a:ext>
  </a:extLst>
</a:theme>
</file>

<file path=ppt/theme/theme14.xml><?xml version="1.0" encoding="utf-8"?>
<a:theme xmlns:a="http://schemas.openxmlformats.org/drawingml/2006/main" name="11_DOR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D431497-6FEE-4E18-AFF4-95B9068B8FED}" vid="{51B1699C-5D3B-4B0B-AE90-ED2981C3C3AE}"/>
    </a:ext>
  </a:extLst>
</a:theme>
</file>

<file path=ppt/theme/theme15.xml><?xml version="1.0" encoding="utf-8"?>
<a:theme xmlns:a="http://schemas.openxmlformats.org/drawingml/2006/main" name="12_DOR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D431497-6FEE-4E18-AFF4-95B9068B8FED}" vid="{51B1699C-5D3B-4B0B-AE90-ED2981C3C3AE}"/>
    </a:ext>
  </a:extLst>
</a:theme>
</file>

<file path=ppt/theme/theme16.xml><?xml version="1.0" encoding="utf-8"?>
<a:theme xmlns:a="http://schemas.openxmlformats.org/drawingml/2006/main" name="13_DOR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D431497-6FEE-4E18-AFF4-95B9068B8FED}" vid="{51B1699C-5D3B-4B0B-AE90-ED2981C3C3AE}"/>
    </a:ext>
  </a:extLst>
</a:theme>
</file>

<file path=ppt/theme/theme17.xml><?xml version="1.0" encoding="utf-8"?>
<a:theme xmlns:a="http://schemas.openxmlformats.org/drawingml/2006/main" name="3_DOR Them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R Theme 2" id="{CF60F6D2-C6F2-4464-A192-1B7B524FECF8}" vid="{316EC270-F85D-4120-8FEE-932E0D3D50C1}"/>
    </a:ext>
  </a:extLst>
</a:theme>
</file>

<file path=ppt/theme/theme18.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DOR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D431497-6FEE-4E18-AFF4-95B9068B8FED}" vid="{51B1699C-5D3B-4B0B-AE90-ED2981C3C3AE}"/>
    </a:ext>
  </a:extLst>
</a:theme>
</file>

<file path=ppt/theme/theme3.xml><?xml version="1.0" encoding="utf-8"?>
<a:theme xmlns:a="http://schemas.openxmlformats.org/drawingml/2006/main" name="4_DOR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D431497-6FEE-4E18-AFF4-95B9068B8FED}" vid="{51B1699C-5D3B-4B0B-AE90-ED2981C3C3AE}"/>
    </a:ext>
  </a:extLst>
</a:theme>
</file>

<file path=ppt/theme/theme4.xml><?xml version="1.0" encoding="utf-8"?>
<a:theme xmlns:a="http://schemas.openxmlformats.org/drawingml/2006/main" name="1_DOR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D431497-6FEE-4E18-AFF4-95B9068B8FED}" vid="{51B1699C-5D3B-4B0B-AE90-ED2981C3C3AE}"/>
    </a:ext>
  </a:extLst>
</a:theme>
</file>

<file path=ppt/theme/theme5.xml><?xml version="1.0" encoding="utf-8"?>
<a:theme xmlns:a="http://schemas.openxmlformats.org/drawingml/2006/main" name="2_DOR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D431497-6FEE-4E18-AFF4-95B9068B8FED}" vid="{51B1699C-5D3B-4B0B-AE90-ED2981C3C3AE}"/>
    </a:ext>
  </a:extLst>
</a:theme>
</file>

<file path=ppt/theme/theme6.xml><?xml version="1.0" encoding="utf-8"?>
<a:theme xmlns:a="http://schemas.openxmlformats.org/drawingml/2006/main" name="5_DOR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D431497-6FEE-4E18-AFF4-95B9068B8FED}" vid="{51B1699C-5D3B-4B0B-AE90-ED2981C3C3AE}"/>
    </a:ext>
  </a:extLst>
</a:theme>
</file>

<file path=ppt/theme/theme7.xml><?xml version="1.0" encoding="utf-8"?>
<a:theme xmlns:a="http://schemas.openxmlformats.org/drawingml/2006/main" name="6_DOR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D431497-6FEE-4E18-AFF4-95B9068B8FED}" vid="{51B1699C-5D3B-4B0B-AE90-ED2981C3C3AE}"/>
    </a:ext>
  </a:extLst>
</a:theme>
</file>

<file path=ppt/theme/theme8.xml><?xml version="1.0" encoding="utf-8"?>
<a:theme xmlns:a="http://schemas.openxmlformats.org/drawingml/2006/main" name="DOR Them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OR Theme 2" id="{CF60F6D2-C6F2-4464-A192-1B7B524FECF8}" vid="{316EC270-F85D-4120-8FEE-932E0D3D50C1}"/>
    </a:ext>
  </a:extLst>
</a:theme>
</file>

<file path=ppt/theme/theme9.xml><?xml version="1.0" encoding="utf-8"?>
<a:theme xmlns:a="http://schemas.openxmlformats.org/drawingml/2006/main" name="7_DOR1">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3D431497-6FEE-4E18-AFF4-95B9068B8FED}" vid="{51B1699C-5D3B-4B0B-AE90-ED2981C3C3AE}"/>
    </a:ext>
  </a:extLst>
</a:theme>
</file>

<file path=docProps/app.xml><?xml version="1.0" encoding="utf-8"?>
<Properties xmlns="http://schemas.openxmlformats.org/officeDocument/2006/extended-properties" xmlns:vt="http://schemas.openxmlformats.org/officeDocument/2006/docPropsVTypes">
  <Template/>
  <TotalTime>20408</TotalTime>
  <Words>2488</Words>
  <Application>Microsoft Office PowerPoint</Application>
  <PresentationFormat>Widescreen</PresentationFormat>
  <Paragraphs>251</Paragraphs>
  <Slides>27</Slides>
  <Notes>27</Notes>
  <HiddenSlides>0</HiddenSlides>
  <MMClips>0</MMClips>
  <ScaleCrop>false</ScaleCrop>
  <HeadingPairs>
    <vt:vector size="6" baseType="variant">
      <vt:variant>
        <vt:lpstr>Fonts Used</vt:lpstr>
      </vt:variant>
      <vt:variant>
        <vt:i4>5</vt:i4>
      </vt:variant>
      <vt:variant>
        <vt:lpstr>Theme</vt:lpstr>
      </vt:variant>
      <vt:variant>
        <vt:i4>18</vt:i4>
      </vt:variant>
      <vt:variant>
        <vt:lpstr>Slide Titles</vt:lpstr>
      </vt:variant>
      <vt:variant>
        <vt:i4>27</vt:i4>
      </vt:variant>
    </vt:vector>
  </HeadingPairs>
  <TitlesOfParts>
    <vt:vector size="50" baseType="lpstr">
      <vt:lpstr>Aptos</vt:lpstr>
      <vt:lpstr>Arial</vt:lpstr>
      <vt:lpstr>Calibri</vt:lpstr>
      <vt:lpstr>Calibri Light</vt:lpstr>
      <vt:lpstr>Verdana</vt:lpstr>
      <vt:lpstr>DOR1</vt:lpstr>
      <vt:lpstr>3_DOR1</vt:lpstr>
      <vt:lpstr>4_DOR1</vt:lpstr>
      <vt:lpstr>1_DOR1</vt:lpstr>
      <vt:lpstr>2_DOR1</vt:lpstr>
      <vt:lpstr>5_DOR1</vt:lpstr>
      <vt:lpstr>6_DOR1</vt:lpstr>
      <vt:lpstr>DOR Theme 2</vt:lpstr>
      <vt:lpstr>7_DOR1</vt:lpstr>
      <vt:lpstr>DOR Theme 1</vt:lpstr>
      <vt:lpstr>8_DOR1</vt:lpstr>
      <vt:lpstr>9_DOR1</vt:lpstr>
      <vt:lpstr>10_DOR1</vt:lpstr>
      <vt:lpstr>11_DOR1</vt:lpstr>
      <vt:lpstr>12_DOR1</vt:lpstr>
      <vt:lpstr>13_DOR1</vt:lpstr>
      <vt:lpstr>3_DOR Theme 2</vt:lpstr>
      <vt:lpstr>Custom Design</vt:lpstr>
      <vt:lpstr>Inheritance Tax Updates</vt:lpstr>
      <vt:lpstr>PowerPoint Presentation</vt:lpstr>
      <vt:lpstr>PowerPoint Presentation</vt:lpstr>
      <vt:lpstr>PowerPoint Presentation</vt:lpstr>
      <vt:lpstr>Act 50 of 2025 New Order of Intestate Succession</vt:lpstr>
      <vt:lpstr>PowerPoint Presentation</vt:lpstr>
      <vt:lpstr>PowerPoint Presentation</vt:lpstr>
      <vt:lpstr>Receipt Format</vt:lpstr>
      <vt:lpstr>Receipt Number</vt:lpstr>
      <vt:lpstr>File Numbers</vt:lpstr>
      <vt:lpstr>ACN</vt:lpstr>
      <vt:lpstr>When to Void a Receipt</vt:lpstr>
      <vt:lpstr>When NOT to Void a Receipt</vt:lpstr>
      <vt:lpstr>PowerPoint Presentation</vt:lpstr>
      <vt:lpstr>Credit Memos</vt:lpstr>
      <vt:lpstr>Transfer Letters</vt:lpstr>
      <vt:lpstr>PowerPoint Presentation</vt:lpstr>
      <vt:lpstr>Date Stamps</vt:lpstr>
      <vt:lpstr>myPATH</vt:lpstr>
      <vt:lpstr>Supplies</vt:lpstr>
      <vt:lpstr>Missing Documents</vt:lpstr>
      <vt:lpstr>Who to Contact</vt:lpstr>
      <vt:lpstr>PowerPoint Presentation</vt:lpstr>
      <vt:lpstr>Best Practices</vt:lpstr>
      <vt:lpstr>Taxpayer Questions</vt:lpstr>
      <vt:lpstr>Taxpayer Questions</vt:lpstr>
      <vt:lpstr>PowerPoint Presentation</vt:lpstr>
    </vt:vector>
  </TitlesOfParts>
  <Company>Commonwealth of Pennsylvania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agonse@pa.gov</dc:creator>
  <cp:lastModifiedBy>Dymond, Carolyn</cp:lastModifiedBy>
  <cp:revision>358</cp:revision>
  <cp:lastPrinted>2026-03-25T20:19:22Z</cp:lastPrinted>
  <dcterms:created xsi:type="dcterms:W3CDTF">2018-06-15T18:08:55Z</dcterms:created>
  <dcterms:modified xsi:type="dcterms:W3CDTF">2026-07-08T19:21:25Z</dcterms:modified>
</cp:coreProperties>
</file>