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24"/>
  </p:notesMasterIdLst>
  <p:handoutMasterIdLst>
    <p:handoutMasterId r:id="rId25"/>
  </p:handoutMasterIdLst>
  <p:sldIdLst>
    <p:sldId id="340" r:id="rId5"/>
    <p:sldId id="341" r:id="rId6"/>
    <p:sldId id="353" r:id="rId7"/>
    <p:sldId id="363" r:id="rId8"/>
    <p:sldId id="378" r:id="rId9"/>
    <p:sldId id="369" r:id="rId10"/>
    <p:sldId id="368" r:id="rId11"/>
    <p:sldId id="370" r:id="rId12"/>
    <p:sldId id="372" r:id="rId13"/>
    <p:sldId id="373" r:id="rId14"/>
    <p:sldId id="374" r:id="rId15"/>
    <p:sldId id="375" r:id="rId16"/>
    <p:sldId id="376" r:id="rId17"/>
    <p:sldId id="377" r:id="rId18"/>
    <p:sldId id="380" r:id="rId19"/>
    <p:sldId id="381" r:id="rId20"/>
    <p:sldId id="383" r:id="rId21"/>
    <p:sldId id="384" r:id="rId22"/>
    <p:sldId id="355"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35D"/>
    <a:srgbClr val="F9E0B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D5A1B3-5E52-48CE-8D9C-3AE9165DB4B5}" v="834" dt="2026-07-08T19:45:44.724"/>
  </p1510:revLst>
</p1510:revInfo>
</file>

<file path=ppt/tableStyles.xml><?xml version="1.0" encoding="utf-8"?>
<a:tblStyleLst xmlns:a="http://schemas.openxmlformats.org/drawingml/2006/main" def="{1E171933-4619-4E11-9A3F-F7608DF75F80}">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0" d="100"/>
          <a:sy n="120" d="100"/>
        </p:scale>
        <p:origin x="198" y="9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21A1D5-2817-432B-9DB8-2824EFBE4E39}" type="doc">
      <dgm:prSet loTypeId="urn:microsoft.com/office/officeart/2005/8/layout/hierarchy3" loCatId="hierarchy" qsTypeId="urn:microsoft.com/office/officeart/2005/8/quickstyle/simple1" qsCatId="simple" csTypeId="urn:microsoft.com/office/officeart/2005/8/colors/colorful4" csCatId="colorful" phldr="1"/>
      <dgm:spPr/>
      <dgm:t>
        <a:bodyPr/>
        <a:lstStyle/>
        <a:p>
          <a:endParaRPr lang="en-US"/>
        </a:p>
      </dgm:t>
    </dgm:pt>
    <dgm:pt modelId="{91B03DA7-FE95-4D8E-B578-D0DE0CCDC8AC}">
      <dgm:prSet phldrT="[Text]" phldr="0"/>
      <dgm:spPr/>
      <dgm:t>
        <a:bodyPr/>
        <a:lstStyle/>
        <a:p>
          <a:pPr rtl="0"/>
          <a:r>
            <a:rPr lang="en-US">
              <a:latin typeface="Century Gothic" panose="020B0502020202020204"/>
            </a:rPr>
            <a:t>Individual Guardians</a:t>
          </a:r>
        </a:p>
      </dgm:t>
    </dgm:pt>
    <dgm:pt modelId="{FDA71B71-4315-4D5E-917D-466393B2425C}" type="parTrans" cxnId="{1CEBA282-0441-47F7-B5A5-12E2CE61B11A}">
      <dgm:prSet/>
      <dgm:spPr/>
      <dgm:t>
        <a:bodyPr/>
        <a:lstStyle/>
        <a:p>
          <a:endParaRPr lang="en-US"/>
        </a:p>
      </dgm:t>
    </dgm:pt>
    <dgm:pt modelId="{1CA1E702-B0F7-4DEC-A4E9-52576991911C}" type="sibTrans" cxnId="{1CEBA282-0441-47F7-B5A5-12E2CE61B11A}">
      <dgm:prSet/>
      <dgm:spPr/>
      <dgm:t>
        <a:bodyPr/>
        <a:lstStyle/>
        <a:p>
          <a:endParaRPr lang="en-US"/>
        </a:p>
      </dgm:t>
    </dgm:pt>
    <dgm:pt modelId="{C2B95C75-6471-4595-AA39-809E2E106A4A}">
      <dgm:prSet phldrT="[Text]" phldr="0"/>
      <dgm:spPr/>
      <dgm:t>
        <a:bodyPr/>
        <a:lstStyle/>
        <a:p>
          <a:pPr rtl="0"/>
          <a:r>
            <a:rPr lang="en-US">
              <a:latin typeface="Century Gothic" panose="020B0502020202020204"/>
            </a:rPr>
            <a:t>Center for Guardianship Certification</a:t>
          </a:r>
          <a:endParaRPr lang="en-US"/>
        </a:p>
      </dgm:t>
    </dgm:pt>
    <dgm:pt modelId="{A65DB28A-92EB-496C-AE6F-023AD6DDAFC2}" type="parTrans" cxnId="{32CAC7DB-D5CC-4D8C-BB06-FAD1FDF56215}">
      <dgm:prSet/>
      <dgm:spPr/>
      <dgm:t>
        <a:bodyPr/>
        <a:lstStyle/>
        <a:p>
          <a:endParaRPr lang="en-US"/>
        </a:p>
      </dgm:t>
    </dgm:pt>
    <dgm:pt modelId="{B661A2B3-DFDB-41E2-BC0D-F837C1877185}" type="sibTrans" cxnId="{32CAC7DB-D5CC-4D8C-BB06-FAD1FDF56215}">
      <dgm:prSet/>
      <dgm:spPr/>
      <dgm:t>
        <a:bodyPr/>
        <a:lstStyle/>
        <a:p>
          <a:endParaRPr lang="en-US"/>
        </a:p>
      </dgm:t>
    </dgm:pt>
    <dgm:pt modelId="{0FD08927-1BC2-4016-9F22-12D638E5175D}">
      <dgm:prSet phldrT="[Text]" phldr="0"/>
      <dgm:spPr/>
      <dgm:t>
        <a:bodyPr/>
        <a:lstStyle/>
        <a:p>
          <a:r>
            <a:rPr lang="en-US">
              <a:latin typeface="Century Gothic" panose="020B0502020202020204"/>
            </a:rPr>
            <a:t>Exceptions</a:t>
          </a:r>
          <a:endParaRPr lang="en-US"/>
        </a:p>
      </dgm:t>
    </dgm:pt>
    <dgm:pt modelId="{9104F4B8-93D9-46C1-9B29-D308D859CFDB}" type="parTrans" cxnId="{48A51636-65D4-433C-B1AB-7368EF00CE84}">
      <dgm:prSet/>
      <dgm:spPr/>
      <dgm:t>
        <a:bodyPr/>
        <a:lstStyle/>
        <a:p>
          <a:endParaRPr lang="en-US"/>
        </a:p>
      </dgm:t>
    </dgm:pt>
    <dgm:pt modelId="{7735814D-DC83-43C0-986D-85859B6EA186}" type="sibTrans" cxnId="{48A51636-65D4-433C-B1AB-7368EF00CE84}">
      <dgm:prSet/>
      <dgm:spPr/>
      <dgm:t>
        <a:bodyPr/>
        <a:lstStyle/>
        <a:p>
          <a:endParaRPr lang="en-US"/>
        </a:p>
      </dgm:t>
    </dgm:pt>
    <dgm:pt modelId="{9A95C8CF-6B03-4D19-98AC-1ECCF1A3C24E}">
      <dgm:prSet phldrT="[Text]" phldr="0"/>
      <dgm:spPr/>
      <dgm:t>
        <a:bodyPr/>
        <a:lstStyle/>
        <a:p>
          <a:r>
            <a:rPr lang="en-US">
              <a:latin typeface="Century Gothic" panose="020B0502020202020204"/>
            </a:rPr>
            <a:t>Organizations</a:t>
          </a:r>
        </a:p>
      </dgm:t>
    </dgm:pt>
    <dgm:pt modelId="{AAB597DE-EC16-417F-A3DA-0C43C5FC6CAA}" type="parTrans" cxnId="{3267BE54-23F1-4297-918E-ADD2B9A247C4}">
      <dgm:prSet/>
      <dgm:spPr/>
    </dgm:pt>
    <dgm:pt modelId="{C66CF424-B223-4615-BAA4-839CB9D8945B}" type="sibTrans" cxnId="{3267BE54-23F1-4297-918E-ADD2B9A247C4}">
      <dgm:prSet/>
      <dgm:spPr/>
    </dgm:pt>
    <dgm:pt modelId="{EF57F41D-FE90-42B2-B7C4-2C2DF7838520}">
      <dgm:prSet phldrT="[Text]" phldr="0"/>
      <dgm:spPr/>
      <dgm:t>
        <a:bodyPr/>
        <a:lstStyle/>
        <a:p>
          <a:pPr rtl="0"/>
          <a:r>
            <a:rPr lang="en-US">
              <a:latin typeface="Century Gothic" panose="020B0502020202020204"/>
            </a:rPr>
            <a:t>Judicial waivers</a:t>
          </a:r>
        </a:p>
      </dgm:t>
    </dgm:pt>
    <dgm:pt modelId="{8F9A39BC-5AC0-47E5-A786-AD8A93187C34}" type="parTrans" cxnId="{83A081A7-B9FD-4624-AE60-281922F7FB15}">
      <dgm:prSet/>
      <dgm:spPr/>
    </dgm:pt>
    <dgm:pt modelId="{89A9D158-A5DF-4796-B09D-DD521E4F6E28}" type="sibTrans" cxnId="{83A081A7-B9FD-4624-AE60-281922F7FB15}">
      <dgm:prSet/>
      <dgm:spPr/>
    </dgm:pt>
    <dgm:pt modelId="{56127577-887D-44A6-B2D1-160DE6F712FA}">
      <dgm:prSet phldrT="[Text]" phldr="0"/>
      <dgm:spPr/>
      <dgm:t>
        <a:bodyPr/>
        <a:lstStyle/>
        <a:p>
          <a:pPr rtl="0"/>
          <a:r>
            <a:rPr lang="en-US">
              <a:latin typeface="Century Gothic" panose="020B0502020202020204"/>
            </a:rPr>
            <a:t>Certifying body</a:t>
          </a:r>
        </a:p>
      </dgm:t>
    </dgm:pt>
    <dgm:pt modelId="{8C66AB07-0B6A-45AC-8F29-FB4B3231621F}" type="parTrans" cxnId="{C5C01C50-2CEC-4F49-8451-D88B8C870696}">
      <dgm:prSet/>
      <dgm:spPr/>
    </dgm:pt>
    <dgm:pt modelId="{629DD5DC-5FF5-416D-996C-13F9AD4F3D27}" type="sibTrans" cxnId="{C5C01C50-2CEC-4F49-8451-D88B8C870696}">
      <dgm:prSet/>
      <dgm:spPr/>
    </dgm:pt>
    <dgm:pt modelId="{F634CA7D-2E07-488B-9F4D-817305114914}">
      <dgm:prSet phldrT="[Text]" phldr="0"/>
      <dgm:spPr/>
      <dgm:t>
        <a:bodyPr/>
        <a:lstStyle/>
        <a:p>
          <a:r>
            <a:rPr lang="en-US">
              <a:latin typeface="Century Gothic" panose="020B0502020202020204"/>
            </a:rPr>
            <a:t>www.guardianshipcert.org</a:t>
          </a:r>
          <a:endParaRPr lang="en-US"/>
        </a:p>
      </dgm:t>
    </dgm:pt>
    <dgm:pt modelId="{B88ECB1A-1D8E-4625-8A10-ACD2C2D267EE}" type="parTrans" cxnId="{427D977F-B366-44B3-99AA-39AFF02B57CF}">
      <dgm:prSet/>
      <dgm:spPr/>
    </dgm:pt>
    <dgm:pt modelId="{3F302D93-B4B6-41D6-8A23-807ACF32511C}" type="sibTrans" cxnId="{427D977F-B366-44B3-99AA-39AFF02B57CF}">
      <dgm:prSet/>
      <dgm:spPr/>
    </dgm:pt>
    <dgm:pt modelId="{5D33512B-07CD-4A00-9013-1A293182D02C}">
      <dgm:prSet phldrT="[Text]" phldr="0"/>
      <dgm:spPr/>
      <dgm:t>
        <a:bodyPr/>
        <a:lstStyle/>
        <a:p>
          <a:pPr rtl="0"/>
          <a:r>
            <a:rPr lang="en-US">
              <a:latin typeface="Century Gothic" panose="020B0502020202020204"/>
            </a:rPr>
            <a:t> 3 or more cases (not friends/family)</a:t>
          </a:r>
          <a:endParaRPr lang="en-US"/>
        </a:p>
      </dgm:t>
    </dgm:pt>
    <dgm:pt modelId="{2D89F787-E25B-42E8-94A8-7F18553453EC}" type="parTrans" cxnId="{A8DADC1F-7175-4C7B-BBF6-32E8BD9358A1}">
      <dgm:prSet/>
      <dgm:spPr/>
    </dgm:pt>
    <dgm:pt modelId="{405F5027-BC65-4075-84FC-20AB75BE51D5}" type="sibTrans" cxnId="{A8DADC1F-7175-4C7B-BBF6-32E8BD9358A1}">
      <dgm:prSet/>
      <dgm:spPr/>
    </dgm:pt>
    <dgm:pt modelId="{C7200191-1399-4144-A656-BDEC32F9E817}">
      <dgm:prSet phldrT="[Text]" phldr="0"/>
      <dgm:spPr/>
      <dgm:t>
        <a:bodyPr/>
        <a:lstStyle/>
        <a:p>
          <a:pPr rtl="0"/>
          <a:r>
            <a:rPr lang="en-US">
              <a:latin typeface="Century Gothic" panose="020B0502020202020204"/>
            </a:rPr>
            <a:t>Recorded in GTS by guardian</a:t>
          </a:r>
        </a:p>
      </dgm:t>
    </dgm:pt>
    <dgm:pt modelId="{37A2EE12-1368-4039-9D03-AA8C5424A405}" type="parTrans" cxnId="{0A2160C1-3599-4D1B-B169-0E4D83A2AC46}">
      <dgm:prSet/>
      <dgm:spPr/>
    </dgm:pt>
    <dgm:pt modelId="{8D1CE293-9E4F-41BA-B76C-5167E3A55FEC}" type="sibTrans" cxnId="{0A2160C1-3599-4D1B-B169-0E4D83A2AC46}">
      <dgm:prSet/>
      <dgm:spPr/>
    </dgm:pt>
    <dgm:pt modelId="{B2688024-F878-419D-9D16-0CCA8B473093}">
      <dgm:prSet phldrT="[Text]" phldr="0"/>
      <dgm:spPr/>
      <dgm:t>
        <a:bodyPr/>
        <a:lstStyle/>
        <a:p>
          <a:pPr rtl="0"/>
          <a:r>
            <a:rPr lang="en-US">
              <a:latin typeface="Century Gothic" panose="020B0502020202020204"/>
            </a:rPr>
            <a:t>Disciplined Guardians</a:t>
          </a:r>
        </a:p>
      </dgm:t>
    </dgm:pt>
    <dgm:pt modelId="{72A94634-5C1E-420E-8F68-5BC8CDE59B62}" type="parTrans" cxnId="{E154646F-AD86-45AC-B9E3-BF49270E4D39}">
      <dgm:prSet/>
      <dgm:spPr/>
    </dgm:pt>
    <dgm:pt modelId="{CC1CD1AA-ABE3-4059-A958-305728D9D370}" type="sibTrans" cxnId="{E154646F-AD86-45AC-B9E3-BF49270E4D39}">
      <dgm:prSet/>
      <dgm:spPr/>
    </dgm:pt>
    <dgm:pt modelId="{E70F4A4F-CC65-48CF-833D-FA4946A29956}">
      <dgm:prSet phldrT="[Text]" phldr="0"/>
      <dgm:spPr/>
      <dgm:t>
        <a:bodyPr/>
        <a:lstStyle/>
        <a:p>
          <a:pPr rtl="0"/>
          <a:r>
            <a:rPr lang="en-US">
              <a:latin typeface="Century Gothic" panose="020B0502020202020204"/>
            </a:rPr>
            <a:t>CGC makes determination</a:t>
          </a:r>
        </a:p>
      </dgm:t>
    </dgm:pt>
    <dgm:pt modelId="{720EB546-43A2-4734-9276-5955761B2BF0}" type="parTrans" cxnId="{B9A22FF4-0A43-440D-BE95-B465C2737DD7}">
      <dgm:prSet/>
      <dgm:spPr/>
    </dgm:pt>
    <dgm:pt modelId="{B3564BBA-D8D2-4CB0-AB45-3A7450748AE8}" type="sibTrans" cxnId="{B9A22FF4-0A43-440D-BE95-B465C2737DD7}">
      <dgm:prSet/>
      <dgm:spPr/>
    </dgm:pt>
    <dgm:pt modelId="{BDBA2FB5-7028-4725-9CA8-0CCDBDF31FD6}">
      <dgm:prSet phldrT="[Text]" phldr="0"/>
      <dgm:spPr/>
      <dgm:t>
        <a:bodyPr/>
        <a:lstStyle/>
        <a:p>
          <a:pPr rtl="0"/>
          <a:r>
            <a:rPr lang="en-US">
              <a:latin typeface="Century Gothic" panose="020B0502020202020204"/>
            </a:rPr>
            <a:t>OEJC contacts courts with active cases for judicial review</a:t>
          </a:r>
        </a:p>
      </dgm:t>
    </dgm:pt>
    <dgm:pt modelId="{53F37DE1-E588-4618-A966-A78ED84E7007}" type="parTrans" cxnId="{7005C7F5-3F55-4B64-88FC-7FE08DD9EDDD}">
      <dgm:prSet/>
      <dgm:spPr/>
    </dgm:pt>
    <dgm:pt modelId="{57AC7A6B-17DC-4A79-8379-E0844677D108}" type="sibTrans" cxnId="{7005C7F5-3F55-4B64-88FC-7FE08DD9EDDD}">
      <dgm:prSet/>
      <dgm:spPr/>
    </dgm:pt>
    <dgm:pt modelId="{1672C4C2-70DE-4ACF-8B5D-F677C2155E52}" type="pres">
      <dgm:prSet presAssocID="{0421A1D5-2817-432B-9DB8-2824EFBE4E39}" presName="diagram" presStyleCnt="0">
        <dgm:presLayoutVars>
          <dgm:chPref val="1"/>
          <dgm:dir/>
          <dgm:animOne val="branch"/>
          <dgm:animLvl val="lvl"/>
          <dgm:resizeHandles/>
        </dgm:presLayoutVars>
      </dgm:prSet>
      <dgm:spPr/>
    </dgm:pt>
    <dgm:pt modelId="{8CF4BD43-2BC5-42FB-8D62-00E1C8592316}" type="pres">
      <dgm:prSet presAssocID="{91B03DA7-FE95-4D8E-B578-D0DE0CCDC8AC}" presName="root" presStyleCnt="0"/>
      <dgm:spPr/>
    </dgm:pt>
    <dgm:pt modelId="{5B7913DB-E4DC-44B9-9C62-3E0E254DE5A2}" type="pres">
      <dgm:prSet presAssocID="{91B03DA7-FE95-4D8E-B578-D0DE0CCDC8AC}" presName="rootComposite" presStyleCnt="0"/>
      <dgm:spPr/>
    </dgm:pt>
    <dgm:pt modelId="{DA7EC1D1-1BF4-4FDB-9853-20C1AB7F3E0D}" type="pres">
      <dgm:prSet presAssocID="{91B03DA7-FE95-4D8E-B578-D0DE0CCDC8AC}" presName="rootText" presStyleLbl="node1" presStyleIdx="0" presStyleCnt="4"/>
      <dgm:spPr/>
    </dgm:pt>
    <dgm:pt modelId="{619976F7-26A6-4385-AFAC-016222DE1FCE}" type="pres">
      <dgm:prSet presAssocID="{91B03DA7-FE95-4D8E-B578-D0DE0CCDC8AC}" presName="rootConnector" presStyleLbl="node1" presStyleIdx="0" presStyleCnt="4"/>
      <dgm:spPr/>
    </dgm:pt>
    <dgm:pt modelId="{AA718AA1-4758-4E49-A3D6-E70DCEB56DD5}" type="pres">
      <dgm:prSet presAssocID="{91B03DA7-FE95-4D8E-B578-D0DE0CCDC8AC}" presName="childShape" presStyleCnt="0"/>
      <dgm:spPr/>
    </dgm:pt>
    <dgm:pt modelId="{398C6D5A-87E7-417E-BEC8-B70BE48C2BCA}" type="pres">
      <dgm:prSet presAssocID="{2D89F787-E25B-42E8-94A8-7F18553453EC}" presName="Name13" presStyleLbl="parChTrans1D2" presStyleIdx="0" presStyleCnt="8"/>
      <dgm:spPr/>
    </dgm:pt>
    <dgm:pt modelId="{64153893-30A8-49BC-A33B-46DF254B24C1}" type="pres">
      <dgm:prSet presAssocID="{5D33512B-07CD-4A00-9013-1A293182D02C}" presName="childText" presStyleLbl="bgAcc1" presStyleIdx="0" presStyleCnt="8">
        <dgm:presLayoutVars>
          <dgm:bulletEnabled val="1"/>
        </dgm:presLayoutVars>
      </dgm:prSet>
      <dgm:spPr/>
    </dgm:pt>
    <dgm:pt modelId="{F83EC1C6-35CC-433D-9C38-71F2AC3D4A1A}" type="pres">
      <dgm:prSet presAssocID="{37A2EE12-1368-4039-9D03-AA8C5424A405}" presName="Name13" presStyleLbl="parChTrans1D2" presStyleIdx="1" presStyleCnt="8"/>
      <dgm:spPr/>
    </dgm:pt>
    <dgm:pt modelId="{EB730A81-E2E9-4807-ABDC-AEA8B4CD9642}" type="pres">
      <dgm:prSet presAssocID="{C7200191-1399-4144-A656-BDEC32F9E817}" presName="childText" presStyleLbl="bgAcc1" presStyleIdx="1" presStyleCnt="8">
        <dgm:presLayoutVars>
          <dgm:bulletEnabled val="1"/>
        </dgm:presLayoutVars>
      </dgm:prSet>
      <dgm:spPr/>
    </dgm:pt>
    <dgm:pt modelId="{673E0C62-9992-47CD-A8C6-6044B3881FC3}" type="pres">
      <dgm:prSet presAssocID="{C2B95C75-6471-4595-AA39-809E2E106A4A}" presName="root" presStyleCnt="0"/>
      <dgm:spPr/>
    </dgm:pt>
    <dgm:pt modelId="{B7908E28-77F9-4C93-B6DF-424299D5CE91}" type="pres">
      <dgm:prSet presAssocID="{C2B95C75-6471-4595-AA39-809E2E106A4A}" presName="rootComposite" presStyleCnt="0"/>
      <dgm:spPr/>
    </dgm:pt>
    <dgm:pt modelId="{0844F7C3-1786-4496-956D-598D9169E5D4}" type="pres">
      <dgm:prSet presAssocID="{C2B95C75-6471-4595-AA39-809E2E106A4A}" presName="rootText" presStyleLbl="node1" presStyleIdx="1" presStyleCnt="4"/>
      <dgm:spPr/>
    </dgm:pt>
    <dgm:pt modelId="{D8CEBFD3-24DF-4130-A9E4-A558336507E7}" type="pres">
      <dgm:prSet presAssocID="{C2B95C75-6471-4595-AA39-809E2E106A4A}" presName="rootConnector" presStyleLbl="node1" presStyleIdx="1" presStyleCnt="4"/>
      <dgm:spPr/>
    </dgm:pt>
    <dgm:pt modelId="{80D3B808-4C4C-4589-BAA2-507E10D20E23}" type="pres">
      <dgm:prSet presAssocID="{C2B95C75-6471-4595-AA39-809E2E106A4A}" presName="childShape" presStyleCnt="0"/>
      <dgm:spPr/>
    </dgm:pt>
    <dgm:pt modelId="{666FD305-294B-402F-9652-29EED49F9D24}" type="pres">
      <dgm:prSet presAssocID="{8C66AB07-0B6A-45AC-8F29-FB4B3231621F}" presName="Name13" presStyleLbl="parChTrans1D2" presStyleIdx="2" presStyleCnt="8"/>
      <dgm:spPr/>
    </dgm:pt>
    <dgm:pt modelId="{9C574556-6056-4B45-AF9E-03CEE4E1751B}" type="pres">
      <dgm:prSet presAssocID="{56127577-887D-44A6-B2D1-160DE6F712FA}" presName="childText" presStyleLbl="bgAcc1" presStyleIdx="2" presStyleCnt="8">
        <dgm:presLayoutVars>
          <dgm:bulletEnabled val="1"/>
        </dgm:presLayoutVars>
      </dgm:prSet>
      <dgm:spPr/>
    </dgm:pt>
    <dgm:pt modelId="{93841AC2-7D72-48BE-855B-438AD289EB26}" type="pres">
      <dgm:prSet presAssocID="{B88ECB1A-1D8E-4625-8A10-ACD2C2D267EE}" presName="Name13" presStyleLbl="parChTrans1D2" presStyleIdx="3" presStyleCnt="8"/>
      <dgm:spPr/>
    </dgm:pt>
    <dgm:pt modelId="{28B39A06-8786-497C-8C41-EABE53222636}" type="pres">
      <dgm:prSet presAssocID="{F634CA7D-2E07-488B-9F4D-817305114914}" presName="childText" presStyleLbl="bgAcc1" presStyleIdx="3" presStyleCnt="8">
        <dgm:presLayoutVars>
          <dgm:bulletEnabled val="1"/>
        </dgm:presLayoutVars>
      </dgm:prSet>
      <dgm:spPr/>
    </dgm:pt>
    <dgm:pt modelId="{A469349E-744A-44B7-97B5-5794A74BD547}" type="pres">
      <dgm:prSet presAssocID="{0FD08927-1BC2-4016-9F22-12D638E5175D}" presName="root" presStyleCnt="0"/>
      <dgm:spPr/>
    </dgm:pt>
    <dgm:pt modelId="{5EA12E35-2185-4628-8534-DB8C95BCB6AF}" type="pres">
      <dgm:prSet presAssocID="{0FD08927-1BC2-4016-9F22-12D638E5175D}" presName="rootComposite" presStyleCnt="0"/>
      <dgm:spPr/>
    </dgm:pt>
    <dgm:pt modelId="{6D2514C5-17BA-4A02-AA2A-401011FD9F8E}" type="pres">
      <dgm:prSet presAssocID="{0FD08927-1BC2-4016-9F22-12D638E5175D}" presName="rootText" presStyleLbl="node1" presStyleIdx="2" presStyleCnt="4"/>
      <dgm:spPr/>
    </dgm:pt>
    <dgm:pt modelId="{539C425F-A457-4392-B3DC-39C07FE4C3D4}" type="pres">
      <dgm:prSet presAssocID="{0FD08927-1BC2-4016-9F22-12D638E5175D}" presName="rootConnector" presStyleLbl="node1" presStyleIdx="2" presStyleCnt="4"/>
      <dgm:spPr/>
    </dgm:pt>
    <dgm:pt modelId="{D047FC54-E5FA-4579-B861-2B54A583BE86}" type="pres">
      <dgm:prSet presAssocID="{0FD08927-1BC2-4016-9F22-12D638E5175D}" presName="childShape" presStyleCnt="0"/>
      <dgm:spPr/>
    </dgm:pt>
    <dgm:pt modelId="{0E1E556F-A4DA-4D26-B0A4-DC3C814970C8}" type="pres">
      <dgm:prSet presAssocID="{AAB597DE-EC16-417F-A3DA-0C43C5FC6CAA}" presName="Name13" presStyleLbl="parChTrans1D2" presStyleIdx="4" presStyleCnt="8"/>
      <dgm:spPr/>
    </dgm:pt>
    <dgm:pt modelId="{5A5665C0-3B7E-456C-845C-1EF729D82DEC}" type="pres">
      <dgm:prSet presAssocID="{9A95C8CF-6B03-4D19-98AC-1ECCF1A3C24E}" presName="childText" presStyleLbl="bgAcc1" presStyleIdx="4" presStyleCnt="8">
        <dgm:presLayoutVars>
          <dgm:bulletEnabled val="1"/>
        </dgm:presLayoutVars>
      </dgm:prSet>
      <dgm:spPr/>
    </dgm:pt>
    <dgm:pt modelId="{BBB9C5F4-5477-40A6-881F-F7DF1A5988D3}" type="pres">
      <dgm:prSet presAssocID="{8F9A39BC-5AC0-47E5-A786-AD8A93187C34}" presName="Name13" presStyleLbl="parChTrans1D2" presStyleIdx="5" presStyleCnt="8"/>
      <dgm:spPr/>
    </dgm:pt>
    <dgm:pt modelId="{09DAC2B7-2B88-4B39-B91F-A827D1C428FD}" type="pres">
      <dgm:prSet presAssocID="{EF57F41D-FE90-42B2-B7C4-2C2DF7838520}" presName="childText" presStyleLbl="bgAcc1" presStyleIdx="5" presStyleCnt="8">
        <dgm:presLayoutVars>
          <dgm:bulletEnabled val="1"/>
        </dgm:presLayoutVars>
      </dgm:prSet>
      <dgm:spPr/>
    </dgm:pt>
    <dgm:pt modelId="{90E2683D-61F1-4762-9C25-14235BAAB43E}" type="pres">
      <dgm:prSet presAssocID="{B2688024-F878-419D-9D16-0CCA8B473093}" presName="root" presStyleCnt="0"/>
      <dgm:spPr/>
    </dgm:pt>
    <dgm:pt modelId="{4F0D92D3-5CFC-4B1D-B89A-EB502FC8A2CB}" type="pres">
      <dgm:prSet presAssocID="{B2688024-F878-419D-9D16-0CCA8B473093}" presName="rootComposite" presStyleCnt="0"/>
      <dgm:spPr/>
    </dgm:pt>
    <dgm:pt modelId="{A4A34B5C-DADF-420A-9D59-52E0EDD7D992}" type="pres">
      <dgm:prSet presAssocID="{B2688024-F878-419D-9D16-0CCA8B473093}" presName="rootText" presStyleLbl="node1" presStyleIdx="3" presStyleCnt="4"/>
      <dgm:spPr/>
    </dgm:pt>
    <dgm:pt modelId="{BB44518F-F9F7-4DAD-8BC3-C62D8B100F44}" type="pres">
      <dgm:prSet presAssocID="{B2688024-F878-419D-9D16-0CCA8B473093}" presName="rootConnector" presStyleLbl="node1" presStyleIdx="3" presStyleCnt="4"/>
      <dgm:spPr/>
    </dgm:pt>
    <dgm:pt modelId="{F5A6A198-1D45-4FE8-8B50-CB35BDE8F265}" type="pres">
      <dgm:prSet presAssocID="{B2688024-F878-419D-9D16-0CCA8B473093}" presName="childShape" presStyleCnt="0"/>
      <dgm:spPr/>
    </dgm:pt>
    <dgm:pt modelId="{8608FC6F-5C4B-48DC-9DFF-8780AE3216C9}" type="pres">
      <dgm:prSet presAssocID="{720EB546-43A2-4734-9276-5955761B2BF0}" presName="Name13" presStyleLbl="parChTrans1D2" presStyleIdx="6" presStyleCnt="8"/>
      <dgm:spPr/>
    </dgm:pt>
    <dgm:pt modelId="{84765E4F-DADE-4CF0-B5D4-EF62B9EAAEB3}" type="pres">
      <dgm:prSet presAssocID="{E70F4A4F-CC65-48CF-833D-FA4946A29956}" presName="childText" presStyleLbl="bgAcc1" presStyleIdx="6" presStyleCnt="8">
        <dgm:presLayoutVars>
          <dgm:bulletEnabled val="1"/>
        </dgm:presLayoutVars>
      </dgm:prSet>
      <dgm:spPr/>
    </dgm:pt>
    <dgm:pt modelId="{96D30635-7F68-4F81-8902-7FB099769D4E}" type="pres">
      <dgm:prSet presAssocID="{53F37DE1-E588-4618-A966-A78ED84E7007}" presName="Name13" presStyleLbl="parChTrans1D2" presStyleIdx="7" presStyleCnt="8"/>
      <dgm:spPr/>
    </dgm:pt>
    <dgm:pt modelId="{DBFCC86D-A0EE-4F6B-9C6F-04EF9F2F805B}" type="pres">
      <dgm:prSet presAssocID="{BDBA2FB5-7028-4725-9CA8-0CCDBDF31FD6}" presName="childText" presStyleLbl="bgAcc1" presStyleIdx="7" presStyleCnt="8">
        <dgm:presLayoutVars>
          <dgm:bulletEnabled val="1"/>
        </dgm:presLayoutVars>
      </dgm:prSet>
      <dgm:spPr/>
    </dgm:pt>
  </dgm:ptLst>
  <dgm:cxnLst>
    <dgm:cxn modelId="{E59FAB01-47BE-41FA-A2B1-DFBB58474C42}" type="presOf" srcId="{8F9A39BC-5AC0-47E5-A786-AD8A93187C34}" destId="{BBB9C5F4-5477-40A6-881F-F7DF1A5988D3}" srcOrd="0" destOrd="0" presId="urn:microsoft.com/office/officeart/2005/8/layout/hierarchy3"/>
    <dgm:cxn modelId="{23883603-0E19-41E2-A8F2-C3F76699CBD7}" type="presOf" srcId="{BDBA2FB5-7028-4725-9CA8-0CCDBDF31FD6}" destId="{DBFCC86D-A0EE-4F6B-9C6F-04EF9F2F805B}" srcOrd="0" destOrd="0" presId="urn:microsoft.com/office/officeart/2005/8/layout/hierarchy3"/>
    <dgm:cxn modelId="{A8DADC1F-7175-4C7B-BBF6-32E8BD9358A1}" srcId="{91B03DA7-FE95-4D8E-B578-D0DE0CCDC8AC}" destId="{5D33512B-07CD-4A00-9013-1A293182D02C}" srcOrd="0" destOrd="0" parTransId="{2D89F787-E25B-42E8-94A8-7F18553453EC}" sibTransId="{405F5027-BC65-4075-84FC-20AB75BE51D5}"/>
    <dgm:cxn modelId="{7FACCC22-0556-4CAE-B73B-C56E7DB1DE50}" type="presOf" srcId="{E70F4A4F-CC65-48CF-833D-FA4946A29956}" destId="{84765E4F-DADE-4CF0-B5D4-EF62B9EAAEB3}" srcOrd="0" destOrd="0" presId="urn:microsoft.com/office/officeart/2005/8/layout/hierarchy3"/>
    <dgm:cxn modelId="{0BE4022E-9AFE-4DB5-8F6B-F07CCD0B8E73}" type="presOf" srcId="{91B03DA7-FE95-4D8E-B578-D0DE0CCDC8AC}" destId="{619976F7-26A6-4385-AFAC-016222DE1FCE}" srcOrd="1" destOrd="0" presId="urn:microsoft.com/office/officeart/2005/8/layout/hierarchy3"/>
    <dgm:cxn modelId="{988CC834-25FE-4911-8DFF-6E912725033F}" type="presOf" srcId="{53F37DE1-E588-4618-A966-A78ED84E7007}" destId="{96D30635-7F68-4F81-8902-7FB099769D4E}" srcOrd="0" destOrd="0" presId="urn:microsoft.com/office/officeart/2005/8/layout/hierarchy3"/>
    <dgm:cxn modelId="{48A51636-65D4-433C-B1AB-7368EF00CE84}" srcId="{0421A1D5-2817-432B-9DB8-2824EFBE4E39}" destId="{0FD08927-1BC2-4016-9F22-12D638E5175D}" srcOrd="2" destOrd="0" parTransId="{9104F4B8-93D9-46C1-9B29-D308D859CFDB}" sibTransId="{7735814D-DC83-43C0-986D-85859B6EA186}"/>
    <dgm:cxn modelId="{5F559B39-E631-4F97-B4A5-6ECDC0512DF2}" type="presOf" srcId="{0421A1D5-2817-432B-9DB8-2824EFBE4E39}" destId="{1672C4C2-70DE-4ACF-8B5D-F677C2155E52}" srcOrd="0" destOrd="0" presId="urn:microsoft.com/office/officeart/2005/8/layout/hierarchy3"/>
    <dgm:cxn modelId="{06D9525B-7EFF-42DB-91CE-65A52A58AC29}" type="presOf" srcId="{8C66AB07-0B6A-45AC-8F29-FB4B3231621F}" destId="{666FD305-294B-402F-9652-29EED49F9D24}" srcOrd="0" destOrd="0" presId="urn:microsoft.com/office/officeart/2005/8/layout/hierarchy3"/>
    <dgm:cxn modelId="{A9E45841-EF60-4ADB-AA68-1EDF4F3FE3D4}" type="presOf" srcId="{B2688024-F878-419D-9D16-0CCA8B473093}" destId="{A4A34B5C-DADF-420A-9D59-52E0EDD7D992}" srcOrd="0" destOrd="0" presId="urn:microsoft.com/office/officeart/2005/8/layout/hierarchy3"/>
    <dgm:cxn modelId="{E154646F-AD86-45AC-B9E3-BF49270E4D39}" srcId="{0421A1D5-2817-432B-9DB8-2824EFBE4E39}" destId="{B2688024-F878-419D-9D16-0CCA8B473093}" srcOrd="3" destOrd="0" parTransId="{72A94634-5C1E-420E-8F68-5BC8CDE59B62}" sibTransId="{CC1CD1AA-ABE3-4059-A958-305728D9D370}"/>
    <dgm:cxn modelId="{C5C01C50-2CEC-4F49-8451-D88B8C870696}" srcId="{C2B95C75-6471-4595-AA39-809E2E106A4A}" destId="{56127577-887D-44A6-B2D1-160DE6F712FA}" srcOrd="0" destOrd="0" parTransId="{8C66AB07-0B6A-45AC-8F29-FB4B3231621F}" sibTransId="{629DD5DC-5FF5-416D-996C-13F9AD4F3D27}"/>
    <dgm:cxn modelId="{3267BE54-23F1-4297-918E-ADD2B9A247C4}" srcId="{0FD08927-1BC2-4016-9F22-12D638E5175D}" destId="{9A95C8CF-6B03-4D19-98AC-1ECCF1A3C24E}" srcOrd="0" destOrd="0" parTransId="{AAB597DE-EC16-417F-A3DA-0C43C5FC6CAA}" sibTransId="{C66CF424-B223-4615-BAA4-839CB9D8945B}"/>
    <dgm:cxn modelId="{6883BB57-BCAC-4B98-B04D-C63A8BFD7544}" type="presOf" srcId="{0FD08927-1BC2-4016-9F22-12D638E5175D}" destId="{6D2514C5-17BA-4A02-AA2A-401011FD9F8E}" srcOrd="0" destOrd="0" presId="urn:microsoft.com/office/officeart/2005/8/layout/hierarchy3"/>
    <dgm:cxn modelId="{6CFBA278-82BB-4FC7-9470-51160FDAB413}" type="presOf" srcId="{C2B95C75-6471-4595-AA39-809E2E106A4A}" destId="{D8CEBFD3-24DF-4130-A9E4-A558336507E7}" srcOrd="1" destOrd="0" presId="urn:microsoft.com/office/officeart/2005/8/layout/hierarchy3"/>
    <dgm:cxn modelId="{3813F258-FDD1-4015-8B85-B55D6AD3D7A4}" type="presOf" srcId="{B88ECB1A-1D8E-4625-8A10-ACD2C2D267EE}" destId="{93841AC2-7D72-48BE-855B-438AD289EB26}" srcOrd="0" destOrd="0" presId="urn:microsoft.com/office/officeart/2005/8/layout/hierarchy3"/>
    <dgm:cxn modelId="{427D977F-B366-44B3-99AA-39AFF02B57CF}" srcId="{C2B95C75-6471-4595-AA39-809E2E106A4A}" destId="{F634CA7D-2E07-488B-9F4D-817305114914}" srcOrd="1" destOrd="0" parTransId="{B88ECB1A-1D8E-4625-8A10-ACD2C2D267EE}" sibTransId="{3F302D93-B4B6-41D6-8A23-807ACF32511C}"/>
    <dgm:cxn modelId="{1CEBA282-0441-47F7-B5A5-12E2CE61B11A}" srcId="{0421A1D5-2817-432B-9DB8-2824EFBE4E39}" destId="{91B03DA7-FE95-4D8E-B578-D0DE0CCDC8AC}" srcOrd="0" destOrd="0" parTransId="{FDA71B71-4315-4D5E-917D-466393B2425C}" sibTransId="{1CA1E702-B0F7-4DEC-A4E9-52576991911C}"/>
    <dgm:cxn modelId="{5B77C082-916B-44D4-BA5A-ADA1826A4893}" type="presOf" srcId="{2D89F787-E25B-42E8-94A8-7F18553453EC}" destId="{398C6D5A-87E7-417E-BEC8-B70BE48C2BCA}" srcOrd="0" destOrd="0" presId="urn:microsoft.com/office/officeart/2005/8/layout/hierarchy3"/>
    <dgm:cxn modelId="{25170287-47C2-40B8-A151-24FFE81EEC5E}" type="presOf" srcId="{F634CA7D-2E07-488B-9F4D-817305114914}" destId="{28B39A06-8786-497C-8C41-EABE53222636}" srcOrd="0" destOrd="0" presId="urn:microsoft.com/office/officeart/2005/8/layout/hierarchy3"/>
    <dgm:cxn modelId="{A9C7F887-2B7C-40F7-A9C9-2AC0E86721E5}" type="presOf" srcId="{B2688024-F878-419D-9D16-0CCA8B473093}" destId="{BB44518F-F9F7-4DAD-8BC3-C62D8B100F44}" srcOrd="1" destOrd="0" presId="urn:microsoft.com/office/officeart/2005/8/layout/hierarchy3"/>
    <dgm:cxn modelId="{83A081A7-B9FD-4624-AE60-281922F7FB15}" srcId="{0FD08927-1BC2-4016-9F22-12D638E5175D}" destId="{EF57F41D-FE90-42B2-B7C4-2C2DF7838520}" srcOrd="1" destOrd="0" parTransId="{8F9A39BC-5AC0-47E5-A786-AD8A93187C34}" sibTransId="{89A9D158-A5DF-4796-B09D-DD521E4F6E28}"/>
    <dgm:cxn modelId="{3A0AD8A9-A6E7-4461-B91A-905C2F2B2027}" type="presOf" srcId="{37A2EE12-1368-4039-9D03-AA8C5424A405}" destId="{F83EC1C6-35CC-433D-9C38-71F2AC3D4A1A}" srcOrd="0" destOrd="0" presId="urn:microsoft.com/office/officeart/2005/8/layout/hierarchy3"/>
    <dgm:cxn modelId="{2DFFE6B0-7BCB-436E-A231-E8CD41C91C42}" type="presOf" srcId="{5D33512B-07CD-4A00-9013-1A293182D02C}" destId="{64153893-30A8-49BC-A33B-46DF254B24C1}" srcOrd="0" destOrd="0" presId="urn:microsoft.com/office/officeart/2005/8/layout/hierarchy3"/>
    <dgm:cxn modelId="{1523B7BB-C5E4-4C2C-B7E0-F9E1DC4F6C09}" type="presOf" srcId="{AAB597DE-EC16-417F-A3DA-0C43C5FC6CAA}" destId="{0E1E556F-A4DA-4D26-B0A4-DC3C814970C8}" srcOrd="0" destOrd="0" presId="urn:microsoft.com/office/officeart/2005/8/layout/hierarchy3"/>
    <dgm:cxn modelId="{5D5277BD-A8BE-4747-9EB7-CB35D4776BB4}" type="presOf" srcId="{720EB546-43A2-4734-9276-5955761B2BF0}" destId="{8608FC6F-5C4B-48DC-9DFF-8780AE3216C9}" srcOrd="0" destOrd="0" presId="urn:microsoft.com/office/officeart/2005/8/layout/hierarchy3"/>
    <dgm:cxn modelId="{0A2160C1-3599-4D1B-B169-0E4D83A2AC46}" srcId="{91B03DA7-FE95-4D8E-B578-D0DE0CCDC8AC}" destId="{C7200191-1399-4144-A656-BDEC32F9E817}" srcOrd="1" destOrd="0" parTransId="{37A2EE12-1368-4039-9D03-AA8C5424A405}" sibTransId="{8D1CE293-9E4F-41BA-B76C-5167E3A55FEC}"/>
    <dgm:cxn modelId="{636C7FCA-361D-4253-8E0C-FBBC1BD99A77}" type="presOf" srcId="{0FD08927-1BC2-4016-9F22-12D638E5175D}" destId="{539C425F-A457-4392-B3DC-39C07FE4C3D4}" srcOrd="1" destOrd="0" presId="urn:microsoft.com/office/officeart/2005/8/layout/hierarchy3"/>
    <dgm:cxn modelId="{6D7789CA-73B4-4313-850E-B6DEB6689CC1}" type="presOf" srcId="{C7200191-1399-4144-A656-BDEC32F9E817}" destId="{EB730A81-E2E9-4807-ABDC-AEA8B4CD9642}" srcOrd="0" destOrd="0" presId="urn:microsoft.com/office/officeart/2005/8/layout/hierarchy3"/>
    <dgm:cxn modelId="{9DCF88CE-4EF5-4D3E-ADE0-399B9720D849}" type="presOf" srcId="{91B03DA7-FE95-4D8E-B578-D0DE0CCDC8AC}" destId="{DA7EC1D1-1BF4-4FDB-9853-20C1AB7F3E0D}" srcOrd="0" destOrd="0" presId="urn:microsoft.com/office/officeart/2005/8/layout/hierarchy3"/>
    <dgm:cxn modelId="{32CAC7DB-D5CC-4D8C-BB06-FAD1FDF56215}" srcId="{0421A1D5-2817-432B-9DB8-2824EFBE4E39}" destId="{C2B95C75-6471-4595-AA39-809E2E106A4A}" srcOrd="1" destOrd="0" parTransId="{A65DB28A-92EB-496C-AE6F-023AD6DDAFC2}" sibTransId="{B661A2B3-DFDB-41E2-BC0D-F837C1877185}"/>
    <dgm:cxn modelId="{576EEFDE-2426-469E-BC03-C5EC5D6B5FE0}" type="presOf" srcId="{56127577-887D-44A6-B2D1-160DE6F712FA}" destId="{9C574556-6056-4B45-AF9E-03CEE4E1751B}" srcOrd="0" destOrd="0" presId="urn:microsoft.com/office/officeart/2005/8/layout/hierarchy3"/>
    <dgm:cxn modelId="{88F098EF-4EBF-43BC-A4E5-342B13B5C8D8}" type="presOf" srcId="{C2B95C75-6471-4595-AA39-809E2E106A4A}" destId="{0844F7C3-1786-4496-956D-598D9169E5D4}" srcOrd="0" destOrd="0" presId="urn:microsoft.com/office/officeart/2005/8/layout/hierarchy3"/>
    <dgm:cxn modelId="{B9A22FF4-0A43-440D-BE95-B465C2737DD7}" srcId="{B2688024-F878-419D-9D16-0CCA8B473093}" destId="{E70F4A4F-CC65-48CF-833D-FA4946A29956}" srcOrd="0" destOrd="0" parTransId="{720EB546-43A2-4734-9276-5955761B2BF0}" sibTransId="{B3564BBA-D8D2-4CB0-AB45-3A7450748AE8}"/>
    <dgm:cxn modelId="{7005C7F5-3F55-4B64-88FC-7FE08DD9EDDD}" srcId="{B2688024-F878-419D-9D16-0CCA8B473093}" destId="{BDBA2FB5-7028-4725-9CA8-0CCDBDF31FD6}" srcOrd="1" destOrd="0" parTransId="{53F37DE1-E588-4618-A966-A78ED84E7007}" sibTransId="{57AC7A6B-17DC-4A79-8379-E0844677D108}"/>
    <dgm:cxn modelId="{6DD721FA-F1A2-4A92-9EA7-8F87DA18F570}" type="presOf" srcId="{9A95C8CF-6B03-4D19-98AC-1ECCF1A3C24E}" destId="{5A5665C0-3B7E-456C-845C-1EF729D82DEC}" srcOrd="0" destOrd="0" presId="urn:microsoft.com/office/officeart/2005/8/layout/hierarchy3"/>
    <dgm:cxn modelId="{62A15BFA-C859-41FE-AA0D-74AB417CD016}" type="presOf" srcId="{EF57F41D-FE90-42B2-B7C4-2C2DF7838520}" destId="{09DAC2B7-2B88-4B39-B91F-A827D1C428FD}" srcOrd="0" destOrd="0" presId="urn:microsoft.com/office/officeart/2005/8/layout/hierarchy3"/>
    <dgm:cxn modelId="{E832553B-21E1-4AB6-B577-1723334908C3}" type="presParOf" srcId="{1672C4C2-70DE-4ACF-8B5D-F677C2155E52}" destId="{8CF4BD43-2BC5-42FB-8D62-00E1C8592316}" srcOrd="0" destOrd="0" presId="urn:microsoft.com/office/officeart/2005/8/layout/hierarchy3"/>
    <dgm:cxn modelId="{D4949B1E-6889-4012-8C93-A98A8845B17D}" type="presParOf" srcId="{8CF4BD43-2BC5-42FB-8D62-00E1C8592316}" destId="{5B7913DB-E4DC-44B9-9C62-3E0E254DE5A2}" srcOrd="0" destOrd="0" presId="urn:microsoft.com/office/officeart/2005/8/layout/hierarchy3"/>
    <dgm:cxn modelId="{040227F6-20BF-48EE-887A-6921DFCC18FA}" type="presParOf" srcId="{5B7913DB-E4DC-44B9-9C62-3E0E254DE5A2}" destId="{DA7EC1D1-1BF4-4FDB-9853-20C1AB7F3E0D}" srcOrd="0" destOrd="0" presId="urn:microsoft.com/office/officeart/2005/8/layout/hierarchy3"/>
    <dgm:cxn modelId="{009674B3-17B9-45B9-87FC-74A28B177F36}" type="presParOf" srcId="{5B7913DB-E4DC-44B9-9C62-3E0E254DE5A2}" destId="{619976F7-26A6-4385-AFAC-016222DE1FCE}" srcOrd="1" destOrd="0" presId="urn:microsoft.com/office/officeart/2005/8/layout/hierarchy3"/>
    <dgm:cxn modelId="{1B9F1DE0-98E9-4318-A85E-3385F93CB0A5}" type="presParOf" srcId="{8CF4BD43-2BC5-42FB-8D62-00E1C8592316}" destId="{AA718AA1-4758-4E49-A3D6-E70DCEB56DD5}" srcOrd="1" destOrd="0" presId="urn:microsoft.com/office/officeart/2005/8/layout/hierarchy3"/>
    <dgm:cxn modelId="{3CFC5E37-4429-4DDD-A16F-0F51537FC41A}" type="presParOf" srcId="{AA718AA1-4758-4E49-A3D6-E70DCEB56DD5}" destId="{398C6D5A-87E7-417E-BEC8-B70BE48C2BCA}" srcOrd="0" destOrd="0" presId="urn:microsoft.com/office/officeart/2005/8/layout/hierarchy3"/>
    <dgm:cxn modelId="{E9D8621E-12D3-4527-B985-7B09E137B60F}" type="presParOf" srcId="{AA718AA1-4758-4E49-A3D6-E70DCEB56DD5}" destId="{64153893-30A8-49BC-A33B-46DF254B24C1}" srcOrd="1" destOrd="0" presId="urn:microsoft.com/office/officeart/2005/8/layout/hierarchy3"/>
    <dgm:cxn modelId="{794C71DA-3E44-47DF-BE4D-974B660CF57F}" type="presParOf" srcId="{AA718AA1-4758-4E49-A3D6-E70DCEB56DD5}" destId="{F83EC1C6-35CC-433D-9C38-71F2AC3D4A1A}" srcOrd="2" destOrd="0" presId="urn:microsoft.com/office/officeart/2005/8/layout/hierarchy3"/>
    <dgm:cxn modelId="{E1F447B3-F6C8-41CB-B804-8C896AECCD3E}" type="presParOf" srcId="{AA718AA1-4758-4E49-A3D6-E70DCEB56DD5}" destId="{EB730A81-E2E9-4807-ABDC-AEA8B4CD9642}" srcOrd="3" destOrd="0" presId="urn:microsoft.com/office/officeart/2005/8/layout/hierarchy3"/>
    <dgm:cxn modelId="{1B5B8196-FE1E-4346-AA03-65C82DDD7DA1}" type="presParOf" srcId="{1672C4C2-70DE-4ACF-8B5D-F677C2155E52}" destId="{673E0C62-9992-47CD-A8C6-6044B3881FC3}" srcOrd="1" destOrd="0" presId="urn:microsoft.com/office/officeart/2005/8/layout/hierarchy3"/>
    <dgm:cxn modelId="{430D7523-BB0A-4FD4-BD0E-B8741F942023}" type="presParOf" srcId="{673E0C62-9992-47CD-A8C6-6044B3881FC3}" destId="{B7908E28-77F9-4C93-B6DF-424299D5CE91}" srcOrd="0" destOrd="0" presId="urn:microsoft.com/office/officeart/2005/8/layout/hierarchy3"/>
    <dgm:cxn modelId="{AA9BD1E7-33CB-4E17-9804-D0345E8E15E9}" type="presParOf" srcId="{B7908E28-77F9-4C93-B6DF-424299D5CE91}" destId="{0844F7C3-1786-4496-956D-598D9169E5D4}" srcOrd="0" destOrd="0" presId="urn:microsoft.com/office/officeart/2005/8/layout/hierarchy3"/>
    <dgm:cxn modelId="{CC411DFB-F895-45AF-9B7D-F07AECB25C14}" type="presParOf" srcId="{B7908E28-77F9-4C93-B6DF-424299D5CE91}" destId="{D8CEBFD3-24DF-4130-A9E4-A558336507E7}" srcOrd="1" destOrd="0" presId="urn:microsoft.com/office/officeart/2005/8/layout/hierarchy3"/>
    <dgm:cxn modelId="{5D8AD737-5358-4855-86C2-BEA81D3333AA}" type="presParOf" srcId="{673E0C62-9992-47CD-A8C6-6044B3881FC3}" destId="{80D3B808-4C4C-4589-BAA2-507E10D20E23}" srcOrd="1" destOrd="0" presId="urn:microsoft.com/office/officeart/2005/8/layout/hierarchy3"/>
    <dgm:cxn modelId="{478DDDCF-5534-4339-AC0E-74C2C8F8AE17}" type="presParOf" srcId="{80D3B808-4C4C-4589-BAA2-507E10D20E23}" destId="{666FD305-294B-402F-9652-29EED49F9D24}" srcOrd="0" destOrd="0" presId="urn:microsoft.com/office/officeart/2005/8/layout/hierarchy3"/>
    <dgm:cxn modelId="{E59D19D5-2785-4950-B688-C7FD6A8E32FB}" type="presParOf" srcId="{80D3B808-4C4C-4589-BAA2-507E10D20E23}" destId="{9C574556-6056-4B45-AF9E-03CEE4E1751B}" srcOrd="1" destOrd="0" presId="urn:microsoft.com/office/officeart/2005/8/layout/hierarchy3"/>
    <dgm:cxn modelId="{18C8BC93-1E7D-4F8A-8CCD-12EB08B21A91}" type="presParOf" srcId="{80D3B808-4C4C-4589-BAA2-507E10D20E23}" destId="{93841AC2-7D72-48BE-855B-438AD289EB26}" srcOrd="2" destOrd="0" presId="urn:microsoft.com/office/officeart/2005/8/layout/hierarchy3"/>
    <dgm:cxn modelId="{A4580417-1754-4A76-B0C0-798CF3186279}" type="presParOf" srcId="{80D3B808-4C4C-4589-BAA2-507E10D20E23}" destId="{28B39A06-8786-497C-8C41-EABE53222636}" srcOrd="3" destOrd="0" presId="urn:microsoft.com/office/officeart/2005/8/layout/hierarchy3"/>
    <dgm:cxn modelId="{50E3AE33-C1A3-4B9B-9CEA-06057AFAEB10}" type="presParOf" srcId="{1672C4C2-70DE-4ACF-8B5D-F677C2155E52}" destId="{A469349E-744A-44B7-97B5-5794A74BD547}" srcOrd="2" destOrd="0" presId="urn:microsoft.com/office/officeart/2005/8/layout/hierarchy3"/>
    <dgm:cxn modelId="{86D4751D-668B-405E-9576-D42DC047E75A}" type="presParOf" srcId="{A469349E-744A-44B7-97B5-5794A74BD547}" destId="{5EA12E35-2185-4628-8534-DB8C95BCB6AF}" srcOrd="0" destOrd="0" presId="urn:microsoft.com/office/officeart/2005/8/layout/hierarchy3"/>
    <dgm:cxn modelId="{910884E5-AA28-45CD-AB66-A44EA21E9287}" type="presParOf" srcId="{5EA12E35-2185-4628-8534-DB8C95BCB6AF}" destId="{6D2514C5-17BA-4A02-AA2A-401011FD9F8E}" srcOrd="0" destOrd="0" presId="urn:microsoft.com/office/officeart/2005/8/layout/hierarchy3"/>
    <dgm:cxn modelId="{75E5D1E7-8A2D-42E0-950B-88D58FF08779}" type="presParOf" srcId="{5EA12E35-2185-4628-8534-DB8C95BCB6AF}" destId="{539C425F-A457-4392-B3DC-39C07FE4C3D4}" srcOrd="1" destOrd="0" presId="urn:microsoft.com/office/officeart/2005/8/layout/hierarchy3"/>
    <dgm:cxn modelId="{FAFED4E3-AD7C-4023-94E6-C98287C9C1EE}" type="presParOf" srcId="{A469349E-744A-44B7-97B5-5794A74BD547}" destId="{D047FC54-E5FA-4579-B861-2B54A583BE86}" srcOrd="1" destOrd="0" presId="urn:microsoft.com/office/officeart/2005/8/layout/hierarchy3"/>
    <dgm:cxn modelId="{F97639B0-23D5-49DE-9E98-E78B5F564FB0}" type="presParOf" srcId="{D047FC54-E5FA-4579-B861-2B54A583BE86}" destId="{0E1E556F-A4DA-4D26-B0A4-DC3C814970C8}" srcOrd="0" destOrd="0" presId="urn:microsoft.com/office/officeart/2005/8/layout/hierarchy3"/>
    <dgm:cxn modelId="{6ADFC102-C44A-4907-A308-16B01B50CFDA}" type="presParOf" srcId="{D047FC54-E5FA-4579-B861-2B54A583BE86}" destId="{5A5665C0-3B7E-456C-845C-1EF729D82DEC}" srcOrd="1" destOrd="0" presId="urn:microsoft.com/office/officeart/2005/8/layout/hierarchy3"/>
    <dgm:cxn modelId="{94D34293-2632-4ABC-95F1-26E67EA92E70}" type="presParOf" srcId="{D047FC54-E5FA-4579-B861-2B54A583BE86}" destId="{BBB9C5F4-5477-40A6-881F-F7DF1A5988D3}" srcOrd="2" destOrd="0" presId="urn:microsoft.com/office/officeart/2005/8/layout/hierarchy3"/>
    <dgm:cxn modelId="{DD0D158A-8580-4A6B-AD06-D4B4702E4782}" type="presParOf" srcId="{D047FC54-E5FA-4579-B861-2B54A583BE86}" destId="{09DAC2B7-2B88-4B39-B91F-A827D1C428FD}" srcOrd="3" destOrd="0" presId="urn:microsoft.com/office/officeart/2005/8/layout/hierarchy3"/>
    <dgm:cxn modelId="{3BACAEDA-97F3-42FC-B4D1-A5057A16F4D0}" type="presParOf" srcId="{1672C4C2-70DE-4ACF-8B5D-F677C2155E52}" destId="{90E2683D-61F1-4762-9C25-14235BAAB43E}" srcOrd="3" destOrd="0" presId="urn:microsoft.com/office/officeart/2005/8/layout/hierarchy3"/>
    <dgm:cxn modelId="{156A7D96-311D-46F0-96E5-B04B1CA5EA1F}" type="presParOf" srcId="{90E2683D-61F1-4762-9C25-14235BAAB43E}" destId="{4F0D92D3-5CFC-4B1D-B89A-EB502FC8A2CB}" srcOrd="0" destOrd="0" presId="urn:microsoft.com/office/officeart/2005/8/layout/hierarchy3"/>
    <dgm:cxn modelId="{880D8FB9-C8DC-4483-9B42-40C6191FE46C}" type="presParOf" srcId="{4F0D92D3-5CFC-4B1D-B89A-EB502FC8A2CB}" destId="{A4A34B5C-DADF-420A-9D59-52E0EDD7D992}" srcOrd="0" destOrd="0" presId="urn:microsoft.com/office/officeart/2005/8/layout/hierarchy3"/>
    <dgm:cxn modelId="{18D859E9-DD67-49B5-BB5E-95F0FD0C0285}" type="presParOf" srcId="{4F0D92D3-5CFC-4B1D-B89A-EB502FC8A2CB}" destId="{BB44518F-F9F7-4DAD-8BC3-C62D8B100F44}" srcOrd="1" destOrd="0" presId="urn:microsoft.com/office/officeart/2005/8/layout/hierarchy3"/>
    <dgm:cxn modelId="{B6EB8E6C-7E3D-4F22-AD3D-41330EDB9E4A}" type="presParOf" srcId="{90E2683D-61F1-4762-9C25-14235BAAB43E}" destId="{F5A6A198-1D45-4FE8-8B50-CB35BDE8F265}" srcOrd="1" destOrd="0" presId="urn:microsoft.com/office/officeart/2005/8/layout/hierarchy3"/>
    <dgm:cxn modelId="{FDC6071C-9E00-416D-9381-5D3BBB46473F}" type="presParOf" srcId="{F5A6A198-1D45-4FE8-8B50-CB35BDE8F265}" destId="{8608FC6F-5C4B-48DC-9DFF-8780AE3216C9}" srcOrd="0" destOrd="0" presId="urn:microsoft.com/office/officeart/2005/8/layout/hierarchy3"/>
    <dgm:cxn modelId="{E33E098B-267B-4483-9A43-15C3C4E27C0B}" type="presParOf" srcId="{F5A6A198-1D45-4FE8-8B50-CB35BDE8F265}" destId="{84765E4F-DADE-4CF0-B5D4-EF62B9EAAEB3}" srcOrd="1" destOrd="0" presId="urn:microsoft.com/office/officeart/2005/8/layout/hierarchy3"/>
    <dgm:cxn modelId="{2A94FF77-2EC3-4928-B8B8-393ABD454D3C}" type="presParOf" srcId="{F5A6A198-1D45-4FE8-8B50-CB35BDE8F265}" destId="{96D30635-7F68-4F81-8902-7FB099769D4E}" srcOrd="2" destOrd="0" presId="urn:microsoft.com/office/officeart/2005/8/layout/hierarchy3"/>
    <dgm:cxn modelId="{C05E3D7D-1032-4670-96D3-0BC7D775F4C4}" type="presParOf" srcId="{F5A6A198-1D45-4FE8-8B50-CB35BDE8F265}" destId="{DBFCC86D-A0EE-4F6B-9C6F-04EF9F2F805B}"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7FE48DC-DE82-4A3E-BBAD-5EB0CC585CE0}"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2FE564AA-87B5-4542-9C0F-35328AA03BC0}">
      <dgm:prSet phldrT="[Text]" phldr="0"/>
      <dgm:spPr/>
      <dgm:t>
        <a:bodyPr/>
        <a:lstStyle/>
        <a:p>
          <a:r>
            <a:rPr lang="en-US" b="1"/>
            <a:t>June</a:t>
          </a:r>
          <a:r>
            <a:rPr lang="en-US"/>
            <a:t> </a:t>
          </a:r>
          <a:r>
            <a:rPr lang="en-US" b="1"/>
            <a:t>2025</a:t>
          </a:r>
        </a:p>
      </dgm:t>
    </dgm:pt>
    <dgm:pt modelId="{B082A7CF-1547-4815-A889-17470B9E59C6}" type="parTrans" cxnId="{075B1C99-D0D2-472F-8DB8-67E930596F48}">
      <dgm:prSet/>
      <dgm:spPr/>
      <dgm:t>
        <a:bodyPr/>
        <a:lstStyle/>
        <a:p>
          <a:endParaRPr lang="en-US"/>
        </a:p>
      </dgm:t>
    </dgm:pt>
    <dgm:pt modelId="{42B5CC6F-6A63-4853-874C-9EE053197CA1}" type="sibTrans" cxnId="{075B1C99-D0D2-472F-8DB8-67E930596F48}">
      <dgm:prSet/>
      <dgm:spPr/>
      <dgm:t>
        <a:bodyPr/>
        <a:lstStyle/>
        <a:p>
          <a:endParaRPr lang="en-US"/>
        </a:p>
      </dgm:t>
    </dgm:pt>
    <dgm:pt modelId="{3D9ECA5E-19C3-4DCA-A1DF-D04E8CBFF8FA}">
      <dgm:prSet phldrT="[Text]" phldr="0" custT="1"/>
      <dgm:spPr/>
      <dgm:t>
        <a:bodyPr/>
        <a:lstStyle/>
        <a:p>
          <a:r>
            <a:rPr lang="en-US" sz="1600"/>
            <a:t>&gt;2,000 reports ready for review</a:t>
          </a:r>
        </a:p>
      </dgm:t>
    </dgm:pt>
    <dgm:pt modelId="{E3031430-61F6-4A82-A77D-E2D76861FE41}" type="parTrans" cxnId="{9CE2C5DE-E5C2-4A2E-8489-C2AD5A38051B}">
      <dgm:prSet/>
      <dgm:spPr/>
      <dgm:t>
        <a:bodyPr/>
        <a:lstStyle/>
        <a:p>
          <a:endParaRPr lang="en-US"/>
        </a:p>
      </dgm:t>
    </dgm:pt>
    <dgm:pt modelId="{6FCE75FC-8DF5-423F-8398-97E72B9B9B9D}" type="sibTrans" cxnId="{9CE2C5DE-E5C2-4A2E-8489-C2AD5A38051B}">
      <dgm:prSet/>
      <dgm:spPr/>
      <dgm:t>
        <a:bodyPr/>
        <a:lstStyle/>
        <a:p>
          <a:endParaRPr lang="en-US"/>
        </a:p>
      </dgm:t>
    </dgm:pt>
    <dgm:pt modelId="{93C11EE5-9D4B-4440-928D-7D07BE73D86F}">
      <dgm:prSet phldrT="[Text]" phldr="0"/>
      <dgm:spPr/>
      <dgm:t>
        <a:bodyPr/>
        <a:lstStyle/>
        <a:p>
          <a:r>
            <a:rPr lang="en-US" b="1"/>
            <a:t>June</a:t>
          </a:r>
          <a:r>
            <a:rPr lang="en-US"/>
            <a:t> </a:t>
          </a:r>
          <a:r>
            <a:rPr lang="en-US" b="1"/>
            <a:t>2026</a:t>
          </a:r>
        </a:p>
      </dgm:t>
    </dgm:pt>
    <dgm:pt modelId="{85656B47-ED81-4CA1-8390-C42E54153BEB}" type="parTrans" cxnId="{454018C9-2552-4D1B-9C5B-86CF57938928}">
      <dgm:prSet/>
      <dgm:spPr/>
      <dgm:t>
        <a:bodyPr/>
        <a:lstStyle/>
        <a:p>
          <a:endParaRPr lang="en-US"/>
        </a:p>
      </dgm:t>
    </dgm:pt>
    <dgm:pt modelId="{5E49D0D8-5B1A-4F52-B725-C0DF69588081}" type="sibTrans" cxnId="{454018C9-2552-4D1B-9C5B-86CF57938928}">
      <dgm:prSet/>
      <dgm:spPr/>
      <dgm:t>
        <a:bodyPr/>
        <a:lstStyle/>
        <a:p>
          <a:endParaRPr lang="en-US"/>
        </a:p>
      </dgm:t>
    </dgm:pt>
    <dgm:pt modelId="{0D707E20-42F7-45A0-BDF8-55829A527898}">
      <dgm:prSet phldrT="[Text]" phldr="0" custT="1"/>
      <dgm:spPr/>
      <dgm:t>
        <a:bodyPr/>
        <a:lstStyle/>
        <a:p>
          <a:r>
            <a:rPr lang="en-US" sz="1600"/>
            <a:t>Reports filed as far back to 2019</a:t>
          </a:r>
        </a:p>
      </dgm:t>
    </dgm:pt>
    <dgm:pt modelId="{B1CAC335-2752-4BAD-8AC1-D8B93CD65833}" type="parTrans" cxnId="{4A761DE1-8B4C-4574-9BD7-06C3ACB28572}">
      <dgm:prSet/>
      <dgm:spPr/>
      <dgm:t>
        <a:bodyPr/>
        <a:lstStyle/>
        <a:p>
          <a:endParaRPr lang="en-US"/>
        </a:p>
      </dgm:t>
    </dgm:pt>
    <dgm:pt modelId="{D6AC1988-8F16-4A15-8444-3806CC9C86EA}" type="sibTrans" cxnId="{4A761DE1-8B4C-4574-9BD7-06C3ACB28572}">
      <dgm:prSet/>
      <dgm:spPr/>
      <dgm:t>
        <a:bodyPr/>
        <a:lstStyle/>
        <a:p>
          <a:endParaRPr lang="en-US"/>
        </a:p>
      </dgm:t>
    </dgm:pt>
    <dgm:pt modelId="{F26AE0EE-4719-4C22-8DD8-E01845016CFC}">
      <dgm:prSet phldrT="[Text]" phldr="0" custT="1"/>
      <dgm:spPr/>
      <dgm:t>
        <a:bodyPr/>
        <a:lstStyle/>
        <a:p>
          <a:r>
            <a:rPr lang="en-US" sz="1600"/>
            <a:t>70 reports ready for review</a:t>
          </a:r>
        </a:p>
      </dgm:t>
    </dgm:pt>
    <dgm:pt modelId="{9A4462F9-A95E-479F-A9CE-5F7A5239D2EC}" type="sibTrans" cxnId="{AFC1CE9B-D69E-4A8A-9F4B-DDF994074AF7}">
      <dgm:prSet/>
      <dgm:spPr/>
      <dgm:t>
        <a:bodyPr/>
        <a:lstStyle/>
        <a:p>
          <a:endParaRPr lang="en-US"/>
        </a:p>
      </dgm:t>
    </dgm:pt>
    <dgm:pt modelId="{25F6A387-55A8-40EC-9ADE-30E4D44BDACF}" type="parTrans" cxnId="{AFC1CE9B-D69E-4A8A-9F4B-DDF994074AF7}">
      <dgm:prSet/>
      <dgm:spPr/>
      <dgm:t>
        <a:bodyPr/>
        <a:lstStyle/>
        <a:p>
          <a:endParaRPr lang="en-US"/>
        </a:p>
      </dgm:t>
    </dgm:pt>
    <dgm:pt modelId="{8C673283-1063-4F6B-AA9E-1B7CABBB01AB}">
      <dgm:prSet phldrT="[Text]" phldr="0" custT="1"/>
      <dgm:spPr/>
      <dgm:t>
        <a:bodyPr/>
        <a:lstStyle/>
        <a:p>
          <a:r>
            <a:rPr lang="en-US" sz="1600"/>
            <a:t>Majority filed in 2026</a:t>
          </a:r>
        </a:p>
      </dgm:t>
    </dgm:pt>
    <dgm:pt modelId="{7DAB7EB6-42CA-4127-85BD-5C4FA034724E}" type="sibTrans" cxnId="{C75D327D-524E-44D0-AA0C-F6ACC2225C9E}">
      <dgm:prSet/>
      <dgm:spPr/>
      <dgm:t>
        <a:bodyPr/>
        <a:lstStyle/>
        <a:p>
          <a:endParaRPr lang="en-US"/>
        </a:p>
      </dgm:t>
    </dgm:pt>
    <dgm:pt modelId="{5E44F9EA-609D-4C70-A480-F1B8B7F52BE4}" type="parTrans" cxnId="{C75D327D-524E-44D0-AA0C-F6ACC2225C9E}">
      <dgm:prSet/>
      <dgm:spPr/>
      <dgm:t>
        <a:bodyPr/>
        <a:lstStyle/>
        <a:p>
          <a:endParaRPr lang="en-US"/>
        </a:p>
      </dgm:t>
    </dgm:pt>
    <dgm:pt modelId="{44E03081-1BD5-4B02-9FB3-EF39812174B0}" type="pres">
      <dgm:prSet presAssocID="{47FE48DC-DE82-4A3E-BBAD-5EB0CC585CE0}" presName="Name0" presStyleCnt="0">
        <dgm:presLayoutVars>
          <dgm:dir/>
          <dgm:animLvl val="lvl"/>
          <dgm:resizeHandles val="exact"/>
        </dgm:presLayoutVars>
      </dgm:prSet>
      <dgm:spPr/>
    </dgm:pt>
    <dgm:pt modelId="{33F2DF56-184D-4FD4-9EBA-076BF38EB020}" type="pres">
      <dgm:prSet presAssocID="{2FE564AA-87B5-4542-9C0F-35328AA03BC0}" presName="composite" presStyleCnt="0"/>
      <dgm:spPr/>
    </dgm:pt>
    <dgm:pt modelId="{41E7380B-5497-4A72-8FAD-9C11F5C88145}" type="pres">
      <dgm:prSet presAssocID="{2FE564AA-87B5-4542-9C0F-35328AA03BC0}" presName="parTx" presStyleLbl="alignNode1" presStyleIdx="0" presStyleCnt="2">
        <dgm:presLayoutVars>
          <dgm:chMax val="0"/>
          <dgm:chPref val="0"/>
          <dgm:bulletEnabled val="1"/>
        </dgm:presLayoutVars>
      </dgm:prSet>
      <dgm:spPr/>
    </dgm:pt>
    <dgm:pt modelId="{267AE63A-20F5-49DC-8C1E-900339EACE0F}" type="pres">
      <dgm:prSet presAssocID="{2FE564AA-87B5-4542-9C0F-35328AA03BC0}" presName="desTx" presStyleLbl="alignAccFollowNode1" presStyleIdx="0" presStyleCnt="2">
        <dgm:presLayoutVars>
          <dgm:bulletEnabled val="1"/>
        </dgm:presLayoutVars>
      </dgm:prSet>
      <dgm:spPr/>
    </dgm:pt>
    <dgm:pt modelId="{E5C8C056-C3BA-4640-B486-C1CFDABBC94B}" type="pres">
      <dgm:prSet presAssocID="{42B5CC6F-6A63-4853-874C-9EE053197CA1}" presName="space" presStyleCnt="0"/>
      <dgm:spPr/>
    </dgm:pt>
    <dgm:pt modelId="{954563CA-8E00-44FF-A89D-102FB028BEBD}" type="pres">
      <dgm:prSet presAssocID="{93C11EE5-9D4B-4440-928D-7D07BE73D86F}" presName="composite" presStyleCnt="0"/>
      <dgm:spPr/>
    </dgm:pt>
    <dgm:pt modelId="{2003289B-EBC7-4445-85CF-DFBBA8BAFB3D}" type="pres">
      <dgm:prSet presAssocID="{93C11EE5-9D4B-4440-928D-7D07BE73D86F}" presName="parTx" presStyleLbl="alignNode1" presStyleIdx="1" presStyleCnt="2">
        <dgm:presLayoutVars>
          <dgm:chMax val="0"/>
          <dgm:chPref val="0"/>
          <dgm:bulletEnabled val="1"/>
        </dgm:presLayoutVars>
      </dgm:prSet>
      <dgm:spPr/>
    </dgm:pt>
    <dgm:pt modelId="{DAB83B9E-D27A-4D53-8D41-976D413E83E5}" type="pres">
      <dgm:prSet presAssocID="{93C11EE5-9D4B-4440-928D-7D07BE73D86F}" presName="desTx" presStyleLbl="alignAccFollowNode1" presStyleIdx="1" presStyleCnt="2">
        <dgm:presLayoutVars>
          <dgm:bulletEnabled val="1"/>
        </dgm:presLayoutVars>
      </dgm:prSet>
      <dgm:spPr/>
    </dgm:pt>
  </dgm:ptLst>
  <dgm:cxnLst>
    <dgm:cxn modelId="{6BCD9F09-699B-4FCC-BFFD-5D2741144CD4}" type="presOf" srcId="{8C673283-1063-4F6B-AA9E-1B7CABBB01AB}" destId="{DAB83B9E-D27A-4D53-8D41-976D413E83E5}" srcOrd="0" destOrd="1" presId="urn:microsoft.com/office/officeart/2005/8/layout/hList1"/>
    <dgm:cxn modelId="{AF89325B-7038-4E4F-A7A6-9E49A3FA2803}" type="presOf" srcId="{3D9ECA5E-19C3-4DCA-A1DF-D04E8CBFF8FA}" destId="{267AE63A-20F5-49DC-8C1E-900339EACE0F}" srcOrd="0" destOrd="0" presId="urn:microsoft.com/office/officeart/2005/8/layout/hList1"/>
    <dgm:cxn modelId="{DB7BB36B-0D83-4253-BBE5-2940E0DC2DAA}" type="presOf" srcId="{2FE564AA-87B5-4542-9C0F-35328AA03BC0}" destId="{41E7380B-5497-4A72-8FAD-9C11F5C88145}" srcOrd="0" destOrd="0" presId="urn:microsoft.com/office/officeart/2005/8/layout/hList1"/>
    <dgm:cxn modelId="{B105A77A-5187-4DC9-9938-6A54CB307BAA}" type="presOf" srcId="{93C11EE5-9D4B-4440-928D-7D07BE73D86F}" destId="{2003289B-EBC7-4445-85CF-DFBBA8BAFB3D}" srcOrd="0" destOrd="0" presId="urn:microsoft.com/office/officeart/2005/8/layout/hList1"/>
    <dgm:cxn modelId="{C75D327D-524E-44D0-AA0C-F6ACC2225C9E}" srcId="{93C11EE5-9D4B-4440-928D-7D07BE73D86F}" destId="{8C673283-1063-4F6B-AA9E-1B7CABBB01AB}" srcOrd="1" destOrd="0" parTransId="{5E44F9EA-609D-4C70-A480-F1B8B7F52BE4}" sibTransId="{7DAB7EB6-42CA-4127-85BD-5C4FA034724E}"/>
    <dgm:cxn modelId="{075B1C99-D0D2-472F-8DB8-67E930596F48}" srcId="{47FE48DC-DE82-4A3E-BBAD-5EB0CC585CE0}" destId="{2FE564AA-87B5-4542-9C0F-35328AA03BC0}" srcOrd="0" destOrd="0" parTransId="{B082A7CF-1547-4815-A889-17470B9E59C6}" sibTransId="{42B5CC6F-6A63-4853-874C-9EE053197CA1}"/>
    <dgm:cxn modelId="{AFC1CE9B-D69E-4A8A-9F4B-DDF994074AF7}" srcId="{93C11EE5-9D4B-4440-928D-7D07BE73D86F}" destId="{F26AE0EE-4719-4C22-8DD8-E01845016CFC}" srcOrd="0" destOrd="0" parTransId="{25F6A387-55A8-40EC-9ADE-30E4D44BDACF}" sibTransId="{9A4462F9-A95E-479F-A9CE-5F7A5239D2EC}"/>
    <dgm:cxn modelId="{58AE56AE-2E4F-451B-A7A9-ACD88C8CE90A}" type="presOf" srcId="{F26AE0EE-4719-4C22-8DD8-E01845016CFC}" destId="{DAB83B9E-D27A-4D53-8D41-976D413E83E5}" srcOrd="0" destOrd="0" presId="urn:microsoft.com/office/officeart/2005/8/layout/hList1"/>
    <dgm:cxn modelId="{454018C9-2552-4D1B-9C5B-86CF57938928}" srcId="{47FE48DC-DE82-4A3E-BBAD-5EB0CC585CE0}" destId="{93C11EE5-9D4B-4440-928D-7D07BE73D86F}" srcOrd="1" destOrd="0" parTransId="{85656B47-ED81-4CA1-8390-C42E54153BEB}" sibTransId="{5E49D0D8-5B1A-4F52-B725-C0DF69588081}"/>
    <dgm:cxn modelId="{F835DCD9-5AE7-42DA-B3CA-11B4FBD4BCD7}" type="presOf" srcId="{0D707E20-42F7-45A0-BDF8-55829A527898}" destId="{267AE63A-20F5-49DC-8C1E-900339EACE0F}" srcOrd="0" destOrd="1" presId="urn:microsoft.com/office/officeart/2005/8/layout/hList1"/>
    <dgm:cxn modelId="{9CE2C5DE-E5C2-4A2E-8489-C2AD5A38051B}" srcId="{2FE564AA-87B5-4542-9C0F-35328AA03BC0}" destId="{3D9ECA5E-19C3-4DCA-A1DF-D04E8CBFF8FA}" srcOrd="0" destOrd="0" parTransId="{E3031430-61F6-4A82-A77D-E2D76861FE41}" sibTransId="{6FCE75FC-8DF5-423F-8398-97E72B9B9B9D}"/>
    <dgm:cxn modelId="{4A761DE1-8B4C-4574-9BD7-06C3ACB28572}" srcId="{2FE564AA-87B5-4542-9C0F-35328AA03BC0}" destId="{0D707E20-42F7-45A0-BDF8-55829A527898}" srcOrd="1" destOrd="0" parTransId="{B1CAC335-2752-4BAD-8AC1-D8B93CD65833}" sibTransId="{D6AC1988-8F16-4A15-8444-3806CC9C86EA}"/>
    <dgm:cxn modelId="{5E6DA1EC-D18A-4DAC-A9E8-1A44134D019C}" type="presOf" srcId="{47FE48DC-DE82-4A3E-BBAD-5EB0CC585CE0}" destId="{44E03081-1BD5-4B02-9FB3-EF39812174B0}" srcOrd="0" destOrd="0" presId="urn:microsoft.com/office/officeart/2005/8/layout/hList1"/>
    <dgm:cxn modelId="{F71656CD-333E-46F0-844E-66DA7D7CE0D4}" type="presParOf" srcId="{44E03081-1BD5-4B02-9FB3-EF39812174B0}" destId="{33F2DF56-184D-4FD4-9EBA-076BF38EB020}" srcOrd="0" destOrd="0" presId="urn:microsoft.com/office/officeart/2005/8/layout/hList1"/>
    <dgm:cxn modelId="{65178935-8818-4F1E-B38A-5249EF1B82F2}" type="presParOf" srcId="{33F2DF56-184D-4FD4-9EBA-076BF38EB020}" destId="{41E7380B-5497-4A72-8FAD-9C11F5C88145}" srcOrd="0" destOrd="0" presId="urn:microsoft.com/office/officeart/2005/8/layout/hList1"/>
    <dgm:cxn modelId="{6E6DE82B-F884-451D-A37C-98BF5629E5E8}" type="presParOf" srcId="{33F2DF56-184D-4FD4-9EBA-076BF38EB020}" destId="{267AE63A-20F5-49DC-8C1E-900339EACE0F}" srcOrd="1" destOrd="0" presId="urn:microsoft.com/office/officeart/2005/8/layout/hList1"/>
    <dgm:cxn modelId="{BF12DCA9-840B-4DDE-A686-0D32A889292F}" type="presParOf" srcId="{44E03081-1BD5-4B02-9FB3-EF39812174B0}" destId="{E5C8C056-C3BA-4640-B486-C1CFDABBC94B}" srcOrd="1" destOrd="0" presId="urn:microsoft.com/office/officeart/2005/8/layout/hList1"/>
    <dgm:cxn modelId="{F63265DF-5894-44CE-990D-91DCE0FB31DA}" type="presParOf" srcId="{44E03081-1BD5-4B02-9FB3-EF39812174B0}" destId="{954563CA-8E00-44FF-A89D-102FB028BEBD}" srcOrd="2" destOrd="0" presId="urn:microsoft.com/office/officeart/2005/8/layout/hList1"/>
    <dgm:cxn modelId="{D0185987-5B0D-4E20-A36A-3B9CD2E5E1DF}" type="presParOf" srcId="{954563CA-8E00-44FF-A89D-102FB028BEBD}" destId="{2003289B-EBC7-4445-85CF-DFBBA8BAFB3D}" srcOrd="0" destOrd="0" presId="urn:microsoft.com/office/officeart/2005/8/layout/hList1"/>
    <dgm:cxn modelId="{1AFE55E3-FC4E-45AF-AE16-7C41B526E453}" type="presParOf" srcId="{954563CA-8E00-44FF-A89D-102FB028BEBD}" destId="{DAB83B9E-D27A-4D53-8D41-976D413E83E5}"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C2478B-AE1F-4456-B5AE-620F6B8D2B5A}"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35720D56-35AC-4F81-80C3-58E6517BE80C}">
      <dgm:prSet phldrT="[Text]" phldr="0"/>
      <dgm:spPr/>
      <dgm:t>
        <a:bodyPr/>
        <a:lstStyle/>
        <a:p>
          <a:r>
            <a:rPr lang="en-US" b="1"/>
            <a:t>How??</a:t>
          </a:r>
        </a:p>
      </dgm:t>
    </dgm:pt>
    <dgm:pt modelId="{BB92DBAC-15A0-487F-BD68-66EE5DBE03EF}" type="parTrans" cxnId="{D94BDFE8-D1AF-4548-AE06-ED0651D18525}">
      <dgm:prSet/>
      <dgm:spPr/>
      <dgm:t>
        <a:bodyPr/>
        <a:lstStyle/>
        <a:p>
          <a:endParaRPr lang="en-US"/>
        </a:p>
      </dgm:t>
    </dgm:pt>
    <dgm:pt modelId="{A6E5750A-687A-4013-AE08-D114D3EDFD3A}" type="sibTrans" cxnId="{D94BDFE8-D1AF-4548-AE06-ED0651D18525}">
      <dgm:prSet/>
      <dgm:spPr/>
      <dgm:t>
        <a:bodyPr/>
        <a:lstStyle/>
        <a:p>
          <a:endParaRPr lang="en-US"/>
        </a:p>
      </dgm:t>
    </dgm:pt>
    <dgm:pt modelId="{F13D7264-EAF9-4E1C-B80A-CAAFACB51C47}">
      <dgm:prSet phldrT="[Text]" phldr="0" custT="1"/>
      <dgm:spPr/>
      <dgm:t>
        <a:bodyPr/>
        <a:lstStyle/>
        <a:p>
          <a:r>
            <a:rPr lang="en-US" sz="1800"/>
            <a:t>DCA, COOC, and Judge met with OEJC</a:t>
          </a:r>
        </a:p>
      </dgm:t>
    </dgm:pt>
    <dgm:pt modelId="{33BC5926-C48F-45A0-B231-903CEA0C517F}" type="parTrans" cxnId="{96C2C890-9791-4CCF-A8F9-ADA1BA5CCFE2}">
      <dgm:prSet/>
      <dgm:spPr/>
      <dgm:t>
        <a:bodyPr/>
        <a:lstStyle/>
        <a:p>
          <a:endParaRPr lang="en-US"/>
        </a:p>
      </dgm:t>
    </dgm:pt>
    <dgm:pt modelId="{10AD42CE-1EE6-4426-9B68-373FFC22DF2B}" type="sibTrans" cxnId="{96C2C890-9791-4CCF-A8F9-ADA1BA5CCFE2}">
      <dgm:prSet/>
      <dgm:spPr/>
      <dgm:t>
        <a:bodyPr/>
        <a:lstStyle/>
        <a:p>
          <a:endParaRPr lang="en-US"/>
        </a:p>
      </dgm:t>
    </dgm:pt>
    <dgm:pt modelId="{66A06CDA-1BC5-4913-B5E7-618ABB333B1D}">
      <dgm:prSet phldrT="[Text]" phldr="0" custT="1"/>
      <dgm:spPr/>
      <dgm:t>
        <a:bodyPr/>
        <a:lstStyle/>
        <a:p>
          <a:r>
            <a:rPr lang="en-US" sz="1800"/>
            <a:t>DCA stressed importance to County Commissioners to gain funding</a:t>
          </a:r>
        </a:p>
      </dgm:t>
    </dgm:pt>
    <dgm:pt modelId="{8E16E26F-2FE3-4B0F-8C31-3376E3E467BF}" type="parTrans" cxnId="{AC76C6FF-7660-4554-B835-4E9EBA2C9DC0}">
      <dgm:prSet/>
      <dgm:spPr/>
      <dgm:t>
        <a:bodyPr/>
        <a:lstStyle/>
        <a:p>
          <a:endParaRPr lang="en-US"/>
        </a:p>
      </dgm:t>
    </dgm:pt>
    <dgm:pt modelId="{0E61987B-95D1-4598-B987-C5EDB49FB226}" type="sibTrans" cxnId="{AC76C6FF-7660-4554-B835-4E9EBA2C9DC0}">
      <dgm:prSet/>
      <dgm:spPr/>
      <dgm:t>
        <a:bodyPr/>
        <a:lstStyle/>
        <a:p>
          <a:endParaRPr lang="en-US"/>
        </a:p>
      </dgm:t>
    </dgm:pt>
    <dgm:pt modelId="{11369E4E-F1B8-4B1A-A042-EFABCFE7ABAB}">
      <dgm:prSet phldrT="[Text]" phldr="0" custT="1"/>
      <dgm:spPr/>
      <dgm:t>
        <a:bodyPr/>
        <a:lstStyle/>
        <a:p>
          <a:r>
            <a:rPr lang="en-US" sz="1800"/>
            <a:t>Current part-time staff trained by OEJC </a:t>
          </a:r>
        </a:p>
      </dgm:t>
    </dgm:pt>
    <dgm:pt modelId="{181AE97F-A429-4A02-97EC-B300580882D2}" type="parTrans" cxnId="{F3FDAB17-B639-4EE5-B00B-44DF44781CD2}">
      <dgm:prSet/>
      <dgm:spPr/>
      <dgm:t>
        <a:bodyPr/>
        <a:lstStyle/>
        <a:p>
          <a:endParaRPr lang="en-US"/>
        </a:p>
      </dgm:t>
    </dgm:pt>
    <dgm:pt modelId="{8216D444-6F66-41E1-9591-656C8240A9CD}" type="sibTrans" cxnId="{F3FDAB17-B639-4EE5-B00B-44DF44781CD2}">
      <dgm:prSet/>
      <dgm:spPr/>
      <dgm:t>
        <a:bodyPr/>
        <a:lstStyle/>
        <a:p>
          <a:endParaRPr lang="en-US"/>
        </a:p>
      </dgm:t>
    </dgm:pt>
    <dgm:pt modelId="{9DAC265C-224D-47B8-9E62-CCF78DF88A08}">
      <dgm:prSet phldrT="[Text]" phldr="0" custT="1"/>
      <dgm:spPr/>
      <dgm:t>
        <a:bodyPr/>
        <a:lstStyle/>
        <a:p>
          <a:r>
            <a:rPr lang="en-US" sz="1800"/>
            <a:t>Staff worked additional hours to complete reviews</a:t>
          </a:r>
        </a:p>
      </dgm:t>
    </dgm:pt>
    <dgm:pt modelId="{3926426C-C732-4C0A-ABF3-BF6887593CE4}" type="parTrans" cxnId="{1521D584-A1AF-476E-90F1-F79A35449094}">
      <dgm:prSet/>
      <dgm:spPr/>
      <dgm:t>
        <a:bodyPr/>
        <a:lstStyle/>
        <a:p>
          <a:endParaRPr lang="en-US"/>
        </a:p>
      </dgm:t>
    </dgm:pt>
    <dgm:pt modelId="{AA2A5FFC-F5EC-42E6-A4B3-1DC31A021C1F}" type="sibTrans" cxnId="{1521D584-A1AF-476E-90F1-F79A35449094}">
      <dgm:prSet/>
      <dgm:spPr/>
      <dgm:t>
        <a:bodyPr/>
        <a:lstStyle/>
        <a:p>
          <a:endParaRPr lang="en-US"/>
        </a:p>
      </dgm:t>
    </dgm:pt>
    <dgm:pt modelId="{F8ED09AB-82F9-467F-B8AC-D695199352EC}">
      <dgm:prSet phldrT="[Text]" phldr="0"/>
      <dgm:spPr/>
      <dgm:t>
        <a:bodyPr/>
        <a:lstStyle/>
        <a:p>
          <a:r>
            <a:rPr lang="en-US" sz="1600"/>
            <a:t>Contacted OEJC with questions</a:t>
          </a:r>
        </a:p>
      </dgm:t>
    </dgm:pt>
    <dgm:pt modelId="{8072A242-9E87-4BA2-B889-8C7EC5A98DF2}" type="parTrans" cxnId="{9690E148-795E-4A7D-9A43-01CCA843042A}">
      <dgm:prSet/>
      <dgm:spPr/>
      <dgm:t>
        <a:bodyPr/>
        <a:lstStyle/>
        <a:p>
          <a:endParaRPr lang="en-US"/>
        </a:p>
      </dgm:t>
    </dgm:pt>
    <dgm:pt modelId="{1B21CBBF-65D5-415D-B090-2E8FD1017FDE}" type="sibTrans" cxnId="{9690E148-795E-4A7D-9A43-01CCA843042A}">
      <dgm:prSet/>
      <dgm:spPr/>
      <dgm:t>
        <a:bodyPr/>
        <a:lstStyle/>
        <a:p>
          <a:endParaRPr lang="en-US"/>
        </a:p>
      </dgm:t>
    </dgm:pt>
    <dgm:pt modelId="{67F60EC3-6E39-4253-BC25-721D8B214231}">
      <dgm:prSet phldrT="[Text]" phldr="0"/>
      <dgm:spPr/>
      <dgm:t>
        <a:bodyPr/>
        <a:lstStyle/>
        <a:p>
          <a:r>
            <a:rPr lang="en-US" sz="1600"/>
            <a:t>Escalated concerns to Judicial Law Clerk</a:t>
          </a:r>
        </a:p>
      </dgm:t>
    </dgm:pt>
    <dgm:pt modelId="{E5572A6D-9722-4628-8CDD-157E906D7B7D}" type="parTrans" cxnId="{1EC414D6-3848-441F-ADD3-6821B4B0ACAA}">
      <dgm:prSet/>
      <dgm:spPr/>
      <dgm:t>
        <a:bodyPr/>
        <a:lstStyle/>
        <a:p>
          <a:endParaRPr lang="en-US"/>
        </a:p>
      </dgm:t>
    </dgm:pt>
    <dgm:pt modelId="{2363D72C-24BC-4A51-B7A1-D1A6B4FAEC4A}" type="sibTrans" cxnId="{1EC414D6-3848-441F-ADD3-6821B4B0ACAA}">
      <dgm:prSet/>
      <dgm:spPr/>
      <dgm:t>
        <a:bodyPr/>
        <a:lstStyle/>
        <a:p>
          <a:endParaRPr lang="en-US"/>
        </a:p>
      </dgm:t>
    </dgm:pt>
    <dgm:pt modelId="{443F487B-C9EE-46B6-968D-F3A0C266078A}" type="pres">
      <dgm:prSet presAssocID="{41C2478B-AE1F-4456-B5AE-620F6B8D2B5A}" presName="Name0" presStyleCnt="0">
        <dgm:presLayoutVars>
          <dgm:dir/>
          <dgm:animLvl val="lvl"/>
          <dgm:resizeHandles val="exact"/>
        </dgm:presLayoutVars>
      </dgm:prSet>
      <dgm:spPr/>
    </dgm:pt>
    <dgm:pt modelId="{7C50AAF6-9411-4342-97E7-9A258EDAB682}" type="pres">
      <dgm:prSet presAssocID="{35720D56-35AC-4F81-80C3-58E6517BE80C}" presName="composite" presStyleCnt="0"/>
      <dgm:spPr/>
    </dgm:pt>
    <dgm:pt modelId="{44D8FFD6-E4DC-409B-B40C-AE590E5A897A}" type="pres">
      <dgm:prSet presAssocID="{35720D56-35AC-4F81-80C3-58E6517BE80C}" presName="parTx" presStyleLbl="alignNode1" presStyleIdx="0" presStyleCnt="1">
        <dgm:presLayoutVars>
          <dgm:chMax val="0"/>
          <dgm:chPref val="0"/>
          <dgm:bulletEnabled val="1"/>
        </dgm:presLayoutVars>
      </dgm:prSet>
      <dgm:spPr/>
    </dgm:pt>
    <dgm:pt modelId="{544F1380-7DB4-44F1-B987-48A13D86C307}" type="pres">
      <dgm:prSet presAssocID="{35720D56-35AC-4F81-80C3-58E6517BE80C}" presName="desTx" presStyleLbl="alignAccFollowNode1" presStyleIdx="0" presStyleCnt="1">
        <dgm:presLayoutVars>
          <dgm:bulletEnabled val="1"/>
        </dgm:presLayoutVars>
      </dgm:prSet>
      <dgm:spPr/>
    </dgm:pt>
  </dgm:ptLst>
  <dgm:cxnLst>
    <dgm:cxn modelId="{9580A30F-2D19-4394-AB97-31F0891D0720}" type="presOf" srcId="{F8ED09AB-82F9-467F-B8AC-D695199352EC}" destId="{544F1380-7DB4-44F1-B987-48A13D86C307}" srcOrd="0" destOrd="4" presId="urn:microsoft.com/office/officeart/2005/8/layout/hList1"/>
    <dgm:cxn modelId="{F3FDAB17-B639-4EE5-B00B-44DF44781CD2}" srcId="{35720D56-35AC-4F81-80C3-58E6517BE80C}" destId="{11369E4E-F1B8-4B1A-A042-EFABCFE7ABAB}" srcOrd="2" destOrd="0" parTransId="{181AE97F-A429-4A02-97EC-B300580882D2}" sibTransId="{8216D444-6F66-41E1-9591-656C8240A9CD}"/>
    <dgm:cxn modelId="{724C2720-26E0-4D7A-A731-87C274AD701E}" type="presOf" srcId="{67F60EC3-6E39-4253-BC25-721D8B214231}" destId="{544F1380-7DB4-44F1-B987-48A13D86C307}" srcOrd="0" destOrd="5" presId="urn:microsoft.com/office/officeart/2005/8/layout/hList1"/>
    <dgm:cxn modelId="{9690E148-795E-4A7D-9A43-01CCA843042A}" srcId="{9DAC265C-224D-47B8-9E62-CCF78DF88A08}" destId="{F8ED09AB-82F9-467F-B8AC-D695199352EC}" srcOrd="0" destOrd="0" parTransId="{8072A242-9E87-4BA2-B889-8C7EC5A98DF2}" sibTransId="{1B21CBBF-65D5-415D-B090-2E8FD1017FDE}"/>
    <dgm:cxn modelId="{0FF51F72-1549-4C03-8C9E-83A48AF30850}" type="presOf" srcId="{9DAC265C-224D-47B8-9E62-CCF78DF88A08}" destId="{544F1380-7DB4-44F1-B987-48A13D86C307}" srcOrd="0" destOrd="3" presId="urn:microsoft.com/office/officeart/2005/8/layout/hList1"/>
    <dgm:cxn modelId="{F9CD8D55-8C8F-40DA-B40A-97296BC2B99C}" type="presOf" srcId="{41C2478B-AE1F-4456-B5AE-620F6B8D2B5A}" destId="{443F487B-C9EE-46B6-968D-F3A0C266078A}" srcOrd="0" destOrd="0" presId="urn:microsoft.com/office/officeart/2005/8/layout/hList1"/>
    <dgm:cxn modelId="{1521D584-A1AF-476E-90F1-F79A35449094}" srcId="{35720D56-35AC-4F81-80C3-58E6517BE80C}" destId="{9DAC265C-224D-47B8-9E62-CCF78DF88A08}" srcOrd="3" destOrd="0" parTransId="{3926426C-C732-4C0A-ABF3-BF6887593CE4}" sibTransId="{AA2A5FFC-F5EC-42E6-A4B3-1DC31A021C1F}"/>
    <dgm:cxn modelId="{96C2C890-9791-4CCF-A8F9-ADA1BA5CCFE2}" srcId="{35720D56-35AC-4F81-80C3-58E6517BE80C}" destId="{F13D7264-EAF9-4E1C-B80A-CAAFACB51C47}" srcOrd="0" destOrd="0" parTransId="{33BC5926-C48F-45A0-B231-903CEA0C517F}" sibTransId="{10AD42CE-1EE6-4426-9B68-373FFC22DF2B}"/>
    <dgm:cxn modelId="{9A0BDDA3-35D3-4BAC-A22F-47A2C1E7F2EE}" type="presOf" srcId="{35720D56-35AC-4F81-80C3-58E6517BE80C}" destId="{44D8FFD6-E4DC-409B-B40C-AE590E5A897A}" srcOrd="0" destOrd="0" presId="urn:microsoft.com/office/officeart/2005/8/layout/hList1"/>
    <dgm:cxn modelId="{57566ECD-E5CA-43DF-A12F-599FEF262536}" type="presOf" srcId="{66A06CDA-1BC5-4913-B5E7-618ABB333B1D}" destId="{544F1380-7DB4-44F1-B987-48A13D86C307}" srcOrd="0" destOrd="1" presId="urn:microsoft.com/office/officeart/2005/8/layout/hList1"/>
    <dgm:cxn modelId="{650650CF-78B7-43A8-885F-0058963C0ACB}" type="presOf" srcId="{11369E4E-F1B8-4B1A-A042-EFABCFE7ABAB}" destId="{544F1380-7DB4-44F1-B987-48A13D86C307}" srcOrd="0" destOrd="2" presId="urn:microsoft.com/office/officeart/2005/8/layout/hList1"/>
    <dgm:cxn modelId="{1EC414D6-3848-441F-ADD3-6821B4B0ACAA}" srcId="{9DAC265C-224D-47B8-9E62-CCF78DF88A08}" destId="{67F60EC3-6E39-4253-BC25-721D8B214231}" srcOrd="1" destOrd="0" parTransId="{E5572A6D-9722-4628-8CDD-157E906D7B7D}" sibTransId="{2363D72C-24BC-4A51-B7A1-D1A6B4FAEC4A}"/>
    <dgm:cxn modelId="{D94BDFE8-D1AF-4548-AE06-ED0651D18525}" srcId="{41C2478B-AE1F-4456-B5AE-620F6B8D2B5A}" destId="{35720D56-35AC-4F81-80C3-58E6517BE80C}" srcOrd="0" destOrd="0" parTransId="{BB92DBAC-15A0-487F-BD68-66EE5DBE03EF}" sibTransId="{A6E5750A-687A-4013-AE08-D114D3EDFD3A}"/>
    <dgm:cxn modelId="{40E035FE-D3CD-44D7-9457-36F7BE1202A8}" type="presOf" srcId="{F13D7264-EAF9-4E1C-B80A-CAAFACB51C47}" destId="{544F1380-7DB4-44F1-B987-48A13D86C307}" srcOrd="0" destOrd="0" presId="urn:microsoft.com/office/officeart/2005/8/layout/hList1"/>
    <dgm:cxn modelId="{AC76C6FF-7660-4554-B835-4E9EBA2C9DC0}" srcId="{35720D56-35AC-4F81-80C3-58E6517BE80C}" destId="{66A06CDA-1BC5-4913-B5E7-618ABB333B1D}" srcOrd="1" destOrd="0" parTransId="{8E16E26F-2FE3-4B0F-8C31-3376E3E467BF}" sibTransId="{0E61987B-95D1-4598-B987-C5EDB49FB226}"/>
    <dgm:cxn modelId="{A6503E2C-8973-4D15-B8DC-2A4A448EEE4A}" type="presParOf" srcId="{443F487B-C9EE-46B6-968D-F3A0C266078A}" destId="{7C50AAF6-9411-4342-97E7-9A258EDAB682}" srcOrd="0" destOrd="0" presId="urn:microsoft.com/office/officeart/2005/8/layout/hList1"/>
    <dgm:cxn modelId="{19B26F8F-54A5-4164-8FB1-1048F14A9423}" type="presParOf" srcId="{7C50AAF6-9411-4342-97E7-9A258EDAB682}" destId="{44D8FFD6-E4DC-409B-B40C-AE590E5A897A}" srcOrd="0" destOrd="0" presId="urn:microsoft.com/office/officeart/2005/8/layout/hList1"/>
    <dgm:cxn modelId="{013DEA1C-DCF4-4C2B-87A6-BD4FA83AA6F8}" type="presParOf" srcId="{7C50AAF6-9411-4342-97E7-9A258EDAB682}" destId="{544F1380-7DB4-44F1-B987-48A13D86C307}" srcOrd="1" destOrd="0" presId="urn:microsoft.com/office/officeart/2005/8/layout/hList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7EC1D1-1BF4-4FDB-9853-20C1AB7F3E0D}">
      <dsp:nvSpPr>
        <dsp:cNvPr id="0" name=""/>
        <dsp:cNvSpPr/>
      </dsp:nvSpPr>
      <dsp:spPr>
        <a:xfrm>
          <a:off x="2011" y="363156"/>
          <a:ext cx="2311888" cy="1155944"/>
        </a:xfrm>
        <a:prstGeom prst="roundRect">
          <a:avLst>
            <a:gd name="adj" fmla="val 10000"/>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ctr" anchorCtr="0">
          <a:noAutofit/>
        </a:bodyPr>
        <a:lstStyle/>
        <a:p>
          <a:pPr marL="0" lvl="0" indent="0" algn="ctr" defTabSz="1111250" rtl="0">
            <a:lnSpc>
              <a:spcPct val="90000"/>
            </a:lnSpc>
            <a:spcBef>
              <a:spcPct val="0"/>
            </a:spcBef>
            <a:spcAft>
              <a:spcPct val="35000"/>
            </a:spcAft>
            <a:buNone/>
          </a:pPr>
          <a:r>
            <a:rPr lang="en-US" sz="2500" kern="1200">
              <a:latin typeface="Century Gothic" panose="020B0502020202020204"/>
            </a:rPr>
            <a:t>Individual Guardians</a:t>
          </a:r>
        </a:p>
      </dsp:txBody>
      <dsp:txXfrm>
        <a:off x="35867" y="397012"/>
        <a:ext cx="2244176" cy="1088232"/>
      </dsp:txXfrm>
    </dsp:sp>
    <dsp:sp modelId="{398C6D5A-87E7-417E-BEC8-B70BE48C2BCA}">
      <dsp:nvSpPr>
        <dsp:cNvPr id="0" name=""/>
        <dsp:cNvSpPr/>
      </dsp:nvSpPr>
      <dsp:spPr>
        <a:xfrm>
          <a:off x="233200" y="1519101"/>
          <a:ext cx="231188" cy="866958"/>
        </a:xfrm>
        <a:custGeom>
          <a:avLst/>
          <a:gdLst/>
          <a:ahLst/>
          <a:cxnLst/>
          <a:rect l="0" t="0" r="0" b="0"/>
          <a:pathLst>
            <a:path>
              <a:moveTo>
                <a:pt x="0" y="0"/>
              </a:moveTo>
              <a:lnTo>
                <a:pt x="0" y="866958"/>
              </a:lnTo>
              <a:lnTo>
                <a:pt x="231188" y="866958"/>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4153893-30A8-49BC-A33B-46DF254B24C1}">
      <dsp:nvSpPr>
        <dsp:cNvPr id="0" name=""/>
        <dsp:cNvSpPr/>
      </dsp:nvSpPr>
      <dsp:spPr>
        <a:xfrm>
          <a:off x="464389" y="1808087"/>
          <a:ext cx="1849510" cy="1155944"/>
        </a:xfrm>
        <a:prstGeom prst="roundRect">
          <a:avLst>
            <a:gd name="adj" fmla="val 10000"/>
          </a:avLst>
        </a:prstGeom>
        <a:solidFill>
          <a:schemeClr val="lt1">
            <a:alpha val="90000"/>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rtl="0">
            <a:lnSpc>
              <a:spcPct val="90000"/>
            </a:lnSpc>
            <a:spcBef>
              <a:spcPct val="0"/>
            </a:spcBef>
            <a:spcAft>
              <a:spcPct val="35000"/>
            </a:spcAft>
            <a:buNone/>
          </a:pPr>
          <a:r>
            <a:rPr lang="en-US" sz="1000" kern="1200">
              <a:latin typeface="Century Gothic" panose="020B0502020202020204"/>
            </a:rPr>
            <a:t> 3 or more cases (not friends/family)</a:t>
          </a:r>
          <a:endParaRPr lang="en-US" sz="1000" kern="1200"/>
        </a:p>
      </dsp:txBody>
      <dsp:txXfrm>
        <a:off x="498245" y="1841943"/>
        <a:ext cx="1781798" cy="1088232"/>
      </dsp:txXfrm>
    </dsp:sp>
    <dsp:sp modelId="{F83EC1C6-35CC-433D-9C38-71F2AC3D4A1A}">
      <dsp:nvSpPr>
        <dsp:cNvPr id="0" name=""/>
        <dsp:cNvSpPr/>
      </dsp:nvSpPr>
      <dsp:spPr>
        <a:xfrm>
          <a:off x="233200" y="1519101"/>
          <a:ext cx="231188" cy="2311888"/>
        </a:xfrm>
        <a:custGeom>
          <a:avLst/>
          <a:gdLst/>
          <a:ahLst/>
          <a:cxnLst/>
          <a:rect l="0" t="0" r="0" b="0"/>
          <a:pathLst>
            <a:path>
              <a:moveTo>
                <a:pt x="0" y="0"/>
              </a:moveTo>
              <a:lnTo>
                <a:pt x="0" y="2311888"/>
              </a:lnTo>
              <a:lnTo>
                <a:pt x="231188" y="2311888"/>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730A81-E2E9-4807-ABDC-AEA8B4CD9642}">
      <dsp:nvSpPr>
        <dsp:cNvPr id="0" name=""/>
        <dsp:cNvSpPr/>
      </dsp:nvSpPr>
      <dsp:spPr>
        <a:xfrm>
          <a:off x="464389" y="3253017"/>
          <a:ext cx="1849510" cy="1155944"/>
        </a:xfrm>
        <a:prstGeom prst="roundRect">
          <a:avLst>
            <a:gd name="adj" fmla="val 10000"/>
          </a:avLst>
        </a:prstGeom>
        <a:solidFill>
          <a:schemeClr val="lt1">
            <a:alpha val="90000"/>
            <a:hueOff val="0"/>
            <a:satOff val="0"/>
            <a:lumOff val="0"/>
            <a:alphaOff val="0"/>
          </a:schemeClr>
        </a:solidFill>
        <a:ln w="15875" cap="rnd" cmpd="sng" algn="ctr">
          <a:solidFill>
            <a:schemeClr val="accent4">
              <a:hueOff val="-237165"/>
              <a:satOff val="-191"/>
              <a:lumOff val="39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rtl="0">
            <a:lnSpc>
              <a:spcPct val="90000"/>
            </a:lnSpc>
            <a:spcBef>
              <a:spcPct val="0"/>
            </a:spcBef>
            <a:spcAft>
              <a:spcPct val="35000"/>
            </a:spcAft>
            <a:buNone/>
          </a:pPr>
          <a:r>
            <a:rPr lang="en-US" sz="1000" kern="1200">
              <a:latin typeface="Century Gothic" panose="020B0502020202020204"/>
            </a:rPr>
            <a:t>Recorded in GTS by guardian</a:t>
          </a:r>
        </a:p>
      </dsp:txBody>
      <dsp:txXfrm>
        <a:off x="498245" y="3286873"/>
        <a:ext cx="1781798" cy="1088232"/>
      </dsp:txXfrm>
    </dsp:sp>
    <dsp:sp modelId="{0844F7C3-1786-4496-956D-598D9169E5D4}">
      <dsp:nvSpPr>
        <dsp:cNvPr id="0" name=""/>
        <dsp:cNvSpPr/>
      </dsp:nvSpPr>
      <dsp:spPr>
        <a:xfrm>
          <a:off x="2891872" y="363156"/>
          <a:ext cx="2311888" cy="1155944"/>
        </a:xfrm>
        <a:prstGeom prst="roundRect">
          <a:avLst>
            <a:gd name="adj" fmla="val 10000"/>
          </a:avLst>
        </a:prstGeom>
        <a:solidFill>
          <a:schemeClr val="accent4">
            <a:hueOff val="-553385"/>
            <a:satOff val="-447"/>
            <a:lumOff val="915"/>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ctr" anchorCtr="0">
          <a:noAutofit/>
        </a:bodyPr>
        <a:lstStyle/>
        <a:p>
          <a:pPr marL="0" lvl="0" indent="0" algn="ctr" defTabSz="1111250" rtl="0">
            <a:lnSpc>
              <a:spcPct val="90000"/>
            </a:lnSpc>
            <a:spcBef>
              <a:spcPct val="0"/>
            </a:spcBef>
            <a:spcAft>
              <a:spcPct val="35000"/>
            </a:spcAft>
            <a:buNone/>
          </a:pPr>
          <a:r>
            <a:rPr lang="en-US" sz="2500" kern="1200">
              <a:latin typeface="Century Gothic" panose="020B0502020202020204"/>
            </a:rPr>
            <a:t>Center for Guardianship Certification</a:t>
          </a:r>
          <a:endParaRPr lang="en-US" sz="2500" kern="1200"/>
        </a:p>
      </dsp:txBody>
      <dsp:txXfrm>
        <a:off x="2925728" y="397012"/>
        <a:ext cx="2244176" cy="1088232"/>
      </dsp:txXfrm>
    </dsp:sp>
    <dsp:sp modelId="{666FD305-294B-402F-9652-29EED49F9D24}">
      <dsp:nvSpPr>
        <dsp:cNvPr id="0" name=""/>
        <dsp:cNvSpPr/>
      </dsp:nvSpPr>
      <dsp:spPr>
        <a:xfrm>
          <a:off x="3123061" y="1519101"/>
          <a:ext cx="231188" cy="866958"/>
        </a:xfrm>
        <a:custGeom>
          <a:avLst/>
          <a:gdLst/>
          <a:ahLst/>
          <a:cxnLst/>
          <a:rect l="0" t="0" r="0" b="0"/>
          <a:pathLst>
            <a:path>
              <a:moveTo>
                <a:pt x="0" y="0"/>
              </a:moveTo>
              <a:lnTo>
                <a:pt x="0" y="866958"/>
              </a:lnTo>
              <a:lnTo>
                <a:pt x="231188" y="866958"/>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C574556-6056-4B45-AF9E-03CEE4E1751B}">
      <dsp:nvSpPr>
        <dsp:cNvPr id="0" name=""/>
        <dsp:cNvSpPr/>
      </dsp:nvSpPr>
      <dsp:spPr>
        <a:xfrm>
          <a:off x="3354250" y="1808087"/>
          <a:ext cx="1849510" cy="1155944"/>
        </a:xfrm>
        <a:prstGeom prst="roundRect">
          <a:avLst>
            <a:gd name="adj" fmla="val 10000"/>
          </a:avLst>
        </a:prstGeom>
        <a:solidFill>
          <a:schemeClr val="lt1">
            <a:alpha val="90000"/>
            <a:hueOff val="0"/>
            <a:satOff val="0"/>
            <a:lumOff val="0"/>
            <a:alphaOff val="0"/>
          </a:schemeClr>
        </a:solidFill>
        <a:ln w="15875" cap="rnd" cmpd="sng" algn="ctr">
          <a:solidFill>
            <a:schemeClr val="accent4">
              <a:hueOff val="-474330"/>
              <a:satOff val="-383"/>
              <a:lumOff val="78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rtl="0">
            <a:lnSpc>
              <a:spcPct val="90000"/>
            </a:lnSpc>
            <a:spcBef>
              <a:spcPct val="0"/>
            </a:spcBef>
            <a:spcAft>
              <a:spcPct val="35000"/>
            </a:spcAft>
            <a:buNone/>
          </a:pPr>
          <a:r>
            <a:rPr lang="en-US" sz="1000" kern="1200">
              <a:latin typeface="Century Gothic" panose="020B0502020202020204"/>
            </a:rPr>
            <a:t>Certifying body</a:t>
          </a:r>
        </a:p>
      </dsp:txBody>
      <dsp:txXfrm>
        <a:off x="3388106" y="1841943"/>
        <a:ext cx="1781798" cy="1088232"/>
      </dsp:txXfrm>
    </dsp:sp>
    <dsp:sp modelId="{93841AC2-7D72-48BE-855B-438AD289EB26}">
      <dsp:nvSpPr>
        <dsp:cNvPr id="0" name=""/>
        <dsp:cNvSpPr/>
      </dsp:nvSpPr>
      <dsp:spPr>
        <a:xfrm>
          <a:off x="3123061" y="1519101"/>
          <a:ext cx="231188" cy="2311888"/>
        </a:xfrm>
        <a:custGeom>
          <a:avLst/>
          <a:gdLst/>
          <a:ahLst/>
          <a:cxnLst/>
          <a:rect l="0" t="0" r="0" b="0"/>
          <a:pathLst>
            <a:path>
              <a:moveTo>
                <a:pt x="0" y="0"/>
              </a:moveTo>
              <a:lnTo>
                <a:pt x="0" y="2311888"/>
              </a:lnTo>
              <a:lnTo>
                <a:pt x="231188" y="2311888"/>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8B39A06-8786-497C-8C41-EABE53222636}">
      <dsp:nvSpPr>
        <dsp:cNvPr id="0" name=""/>
        <dsp:cNvSpPr/>
      </dsp:nvSpPr>
      <dsp:spPr>
        <a:xfrm>
          <a:off x="3354250" y="3253017"/>
          <a:ext cx="1849510" cy="1155944"/>
        </a:xfrm>
        <a:prstGeom prst="roundRect">
          <a:avLst>
            <a:gd name="adj" fmla="val 10000"/>
          </a:avLst>
        </a:prstGeom>
        <a:solidFill>
          <a:schemeClr val="lt1">
            <a:alpha val="90000"/>
            <a:hueOff val="0"/>
            <a:satOff val="0"/>
            <a:lumOff val="0"/>
            <a:alphaOff val="0"/>
          </a:schemeClr>
        </a:solidFill>
        <a:ln w="15875" cap="rnd" cmpd="sng" algn="ctr">
          <a:solidFill>
            <a:schemeClr val="accent4">
              <a:hueOff val="-711495"/>
              <a:satOff val="-574"/>
              <a:lumOff val="117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a:latin typeface="Century Gothic" panose="020B0502020202020204"/>
            </a:rPr>
            <a:t>www.guardianshipcert.org</a:t>
          </a:r>
          <a:endParaRPr lang="en-US" sz="1000" kern="1200"/>
        </a:p>
      </dsp:txBody>
      <dsp:txXfrm>
        <a:off x="3388106" y="3286873"/>
        <a:ext cx="1781798" cy="1088232"/>
      </dsp:txXfrm>
    </dsp:sp>
    <dsp:sp modelId="{6D2514C5-17BA-4A02-AA2A-401011FD9F8E}">
      <dsp:nvSpPr>
        <dsp:cNvPr id="0" name=""/>
        <dsp:cNvSpPr/>
      </dsp:nvSpPr>
      <dsp:spPr>
        <a:xfrm>
          <a:off x="5781733" y="363156"/>
          <a:ext cx="2311888" cy="1155944"/>
        </a:xfrm>
        <a:prstGeom prst="roundRect">
          <a:avLst>
            <a:gd name="adj" fmla="val 10000"/>
          </a:avLst>
        </a:prstGeom>
        <a:solidFill>
          <a:schemeClr val="accent4">
            <a:hueOff val="-1106771"/>
            <a:satOff val="-893"/>
            <a:lumOff val="1831"/>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US" sz="2500" kern="1200">
              <a:latin typeface="Century Gothic" panose="020B0502020202020204"/>
            </a:rPr>
            <a:t>Exceptions</a:t>
          </a:r>
          <a:endParaRPr lang="en-US" sz="2500" kern="1200"/>
        </a:p>
      </dsp:txBody>
      <dsp:txXfrm>
        <a:off x="5815589" y="397012"/>
        <a:ext cx="2244176" cy="1088232"/>
      </dsp:txXfrm>
    </dsp:sp>
    <dsp:sp modelId="{0E1E556F-A4DA-4D26-B0A4-DC3C814970C8}">
      <dsp:nvSpPr>
        <dsp:cNvPr id="0" name=""/>
        <dsp:cNvSpPr/>
      </dsp:nvSpPr>
      <dsp:spPr>
        <a:xfrm>
          <a:off x="6012921" y="1519101"/>
          <a:ext cx="231188" cy="866958"/>
        </a:xfrm>
        <a:custGeom>
          <a:avLst/>
          <a:gdLst/>
          <a:ahLst/>
          <a:cxnLst/>
          <a:rect l="0" t="0" r="0" b="0"/>
          <a:pathLst>
            <a:path>
              <a:moveTo>
                <a:pt x="0" y="0"/>
              </a:moveTo>
              <a:lnTo>
                <a:pt x="0" y="866958"/>
              </a:lnTo>
              <a:lnTo>
                <a:pt x="231188" y="866958"/>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A5665C0-3B7E-456C-845C-1EF729D82DEC}">
      <dsp:nvSpPr>
        <dsp:cNvPr id="0" name=""/>
        <dsp:cNvSpPr/>
      </dsp:nvSpPr>
      <dsp:spPr>
        <a:xfrm>
          <a:off x="6244110" y="1808087"/>
          <a:ext cx="1849510" cy="1155944"/>
        </a:xfrm>
        <a:prstGeom prst="roundRect">
          <a:avLst>
            <a:gd name="adj" fmla="val 10000"/>
          </a:avLst>
        </a:prstGeom>
        <a:solidFill>
          <a:schemeClr val="lt1">
            <a:alpha val="90000"/>
            <a:hueOff val="0"/>
            <a:satOff val="0"/>
            <a:lumOff val="0"/>
            <a:alphaOff val="0"/>
          </a:schemeClr>
        </a:solidFill>
        <a:ln w="15875" cap="rnd" cmpd="sng" algn="ctr">
          <a:solidFill>
            <a:schemeClr val="accent4">
              <a:hueOff val="-948661"/>
              <a:satOff val="-766"/>
              <a:lumOff val="156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a:latin typeface="Century Gothic" panose="020B0502020202020204"/>
            </a:rPr>
            <a:t>Organizations</a:t>
          </a:r>
        </a:p>
      </dsp:txBody>
      <dsp:txXfrm>
        <a:off x="6277966" y="1841943"/>
        <a:ext cx="1781798" cy="1088232"/>
      </dsp:txXfrm>
    </dsp:sp>
    <dsp:sp modelId="{BBB9C5F4-5477-40A6-881F-F7DF1A5988D3}">
      <dsp:nvSpPr>
        <dsp:cNvPr id="0" name=""/>
        <dsp:cNvSpPr/>
      </dsp:nvSpPr>
      <dsp:spPr>
        <a:xfrm>
          <a:off x="6012921" y="1519101"/>
          <a:ext cx="231188" cy="2311888"/>
        </a:xfrm>
        <a:custGeom>
          <a:avLst/>
          <a:gdLst/>
          <a:ahLst/>
          <a:cxnLst/>
          <a:rect l="0" t="0" r="0" b="0"/>
          <a:pathLst>
            <a:path>
              <a:moveTo>
                <a:pt x="0" y="0"/>
              </a:moveTo>
              <a:lnTo>
                <a:pt x="0" y="2311888"/>
              </a:lnTo>
              <a:lnTo>
                <a:pt x="231188" y="2311888"/>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9DAC2B7-2B88-4B39-B91F-A827D1C428FD}">
      <dsp:nvSpPr>
        <dsp:cNvPr id="0" name=""/>
        <dsp:cNvSpPr/>
      </dsp:nvSpPr>
      <dsp:spPr>
        <a:xfrm>
          <a:off x="6244110" y="3253017"/>
          <a:ext cx="1849510" cy="1155944"/>
        </a:xfrm>
        <a:prstGeom prst="roundRect">
          <a:avLst>
            <a:gd name="adj" fmla="val 10000"/>
          </a:avLst>
        </a:prstGeom>
        <a:solidFill>
          <a:schemeClr val="lt1">
            <a:alpha val="90000"/>
            <a:hueOff val="0"/>
            <a:satOff val="0"/>
            <a:lumOff val="0"/>
            <a:alphaOff val="0"/>
          </a:schemeClr>
        </a:solidFill>
        <a:ln w="15875" cap="rnd" cmpd="sng" algn="ctr">
          <a:solidFill>
            <a:schemeClr val="accent4">
              <a:hueOff val="-1185826"/>
              <a:satOff val="-957"/>
              <a:lumOff val="196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rtl="0">
            <a:lnSpc>
              <a:spcPct val="90000"/>
            </a:lnSpc>
            <a:spcBef>
              <a:spcPct val="0"/>
            </a:spcBef>
            <a:spcAft>
              <a:spcPct val="35000"/>
            </a:spcAft>
            <a:buNone/>
          </a:pPr>
          <a:r>
            <a:rPr lang="en-US" sz="1000" kern="1200">
              <a:latin typeface="Century Gothic" panose="020B0502020202020204"/>
            </a:rPr>
            <a:t>Judicial waivers</a:t>
          </a:r>
        </a:p>
      </dsp:txBody>
      <dsp:txXfrm>
        <a:off x="6277966" y="3286873"/>
        <a:ext cx="1781798" cy="1088232"/>
      </dsp:txXfrm>
    </dsp:sp>
    <dsp:sp modelId="{A4A34B5C-DADF-420A-9D59-52E0EDD7D992}">
      <dsp:nvSpPr>
        <dsp:cNvPr id="0" name=""/>
        <dsp:cNvSpPr/>
      </dsp:nvSpPr>
      <dsp:spPr>
        <a:xfrm>
          <a:off x="8671593" y="363156"/>
          <a:ext cx="2311888" cy="1155944"/>
        </a:xfrm>
        <a:prstGeom prst="roundRect">
          <a:avLst>
            <a:gd name="adj" fmla="val 10000"/>
          </a:avLst>
        </a:prstGeom>
        <a:solidFill>
          <a:schemeClr val="accent4">
            <a:hueOff val="-1660156"/>
            <a:satOff val="-1340"/>
            <a:lumOff val="2746"/>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ctr" anchorCtr="0">
          <a:noAutofit/>
        </a:bodyPr>
        <a:lstStyle/>
        <a:p>
          <a:pPr marL="0" lvl="0" indent="0" algn="ctr" defTabSz="1111250" rtl="0">
            <a:lnSpc>
              <a:spcPct val="90000"/>
            </a:lnSpc>
            <a:spcBef>
              <a:spcPct val="0"/>
            </a:spcBef>
            <a:spcAft>
              <a:spcPct val="35000"/>
            </a:spcAft>
            <a:buNone/>
          </a:pPr>
          <a:r>
            <a:rPr lang="en-US" sz="2500" kern="1200">
              <a:latin typeface="Century Gothic" panose="020B0502020202020204"/>
            </a:rPr>
            <a:t>Disciplined Guardians</a:t>
          </a:r>
        </a:p>
      </dsp:txBody>
      <dsp:txXfrm>
        <a:off x="8705449" y="397012"/>
        <a:ext cx="2244176" cy="1088232"/>
      </dsp:txXfrm>
    </dsp:sp>
    <dsp:sp modelId="{8608FC6F-5C4B-48DC-9DFF-8780AE3216C9}">
      <dsp:nvSpPr>
        <dsp:cNvPr id="0" name=""/>
        <dsp:cNvSpPr/>
      </dsp:nvSpPr>
      <dsp:spPr>
        <a:xfrm>
          <a:off x="8902782" y="1519101"/>
          <a:ext cx="231188" cy="866958"/>
        </a:xfrm>
        <a:custGeom>
          <a:avLst/>
          <a:gdLst/>
          <a:ahLst/>
          <a:cxnLst/>
          <a:rect l="0" t="0" r="0" b="0"/>
          <a:pathLst>
            <a:path>
              <a:moveTo>
                <a:pt x="0" y="0"/>
              </a:moveTo>
              <a:lnTo>
                <a:pt x="0" y="866958"/>
              </a:lnTo>
              <a:lnTo>
                <a:pt x="231188" y="866958"/>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765E4F-DADE-4CF0-B5D4-EF62B9EAAEB3}">
      <dsp:nvSpPr>
        <dsp:cNvPr id="0" name=""/>
        <dsp:cNvSpPr/>
      </dsp:nvSpPr>
      <dsp:spPr>
        <a:xfrm>
          <a:off x="9133971" y="1808087"/>
          <a:ext cx="1849510" cy="1155944"/>
        </a:xfrm>
        <a:prstGeom prst="roundRect">
          <a:avLst>
            <a:gd name="adj" fmla="val 10000"/>
          </a:avLst>
        </a:prstGeom>
        <a:solidFill>
          <a:schemeClr val="lt1">
            <a:alpha val="90000"/>
            <a:hueOff val="0"/>
            <a:satOff val="0"/>
            <a:lumOff val="0"/>
            <a:alphaOff val="0"/>
          </a:schemeClr>
        </a:solidFill>
        <a:ln w="15875" cap="rnd" cmpd="sng" algn="ctr">
          <a:solidFill>
            <a:schemeClr val="accent4">
              <a:hueOff val="-1422991"/>
              <a:satOff val="-1149"/>
              <a:lumOff val="235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rtl="0">
            <a:lnSpc>
              <a:spcPct val="90000"/>
            </a:lnSpc>
            <a:spcBef>
              <a:spcPct val="0"/>
            </a:spcBef>
            <a:spcAft>
              <a:spcPct val="35000"/>
            </a:spcAft>
            <a:buNone/>
          </a:pPr>
          <a:r>
            <a:rPr lang="en-US" sz="1000" kern="1200">
              <a:latin typeface="Century Gothic" panose="020B0502020202020204"/>
            </a:rPr>
            <a:t>CGC makes determination</a:t>
          </a:r>
        </a:p>
      </dsp:txBody>
      <dsp:txXfrm>
        <a:off x="9167827" y="1841943"/>
        <a:ext cx="1781798" cy="1088232"/>
      </dsp:txXfrm>
    </dsp:sp>
    <dsp:sp modelId="{96D30635-7F68-4F81-8902-7FB099769D4E}">
      <dsp:nvSpPr>
        <dsp:cNvPr id="0" name=""/>
        <dsp:cNvSpPr/>
      </dsp:nvSpPr>
      <dsp:spPr>
        <a:xfrm>
          <a:off x="8902782" y="1519101"/>
          <a:ext cx="231188" cy="2311888"/>
        </a:xfrm>
        <a:custGeom>
          <a:avLst/>
          <a:gdLst/>
          <a:ahLst/>
          <a:cxnLst/>
          <a:rect l="0" t="0" r="0" b="0"/>
          <a:pathLst>
            <a:path>
              <a:moveTo>
                <a:pt x="0" y="0"/>
              </a:moveTo>
              <a:lnTo>
                <a:pt x="0" y="2311888"/>
              </a:lnTo>
              <a:lnTo>
                <a:pt x="231188" y="2311888"/>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BFCC86D-A0EE-4F6B-9C6F-04EF9F2F805B}">
      <dsp:nvSpPr>
        <dsp:cNvPr id="0" name=""/>
        <dsp:cNvSpPr/>
      </dsp:nvSpPr>
      <dsp:spPr>
        <a:xfrm>
          <a:off x="9133971" y="3253017"/>
          <a:ext cx="1849510" cy="1155944"/>
        </a:xfrm>
        <a:prstGeom prst="roundRect">
          <a:avLst>
            <a:gd name="adj" fmla="val 10000"/>
          </a:avLst>
        </a:prstGeom>
        <a:solidFill>
          <a:schemeClr val="lt1">
            <a:alpha val="90000"/>
            <a:hueOff val="0"/>
            <a:satOff val="0"/>
            <a:lumOff val="0"/>
            <a:alphaOff val="0"/>
          </a:schemeClr>
        </a:solidFill>
        <a:ln w="15875" cap="rnd" cmpd="sng" algn="ctr">
          <a:solidFill>
            <a:schemeClr val="accent4">
              <a:hueOff val="-1660156"/>
              <a:satOff val="-1340"/>
              <a:lumOff val="274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2700" rIns="19050" bIns="12700" numCol="1" spcCol="1270" anchor="ctr" anchorCtr="0">
          <a:noAutofit/>
        </a:bodyPr>
        <a:lstStyle/>
        <a:p>
          <a:pPr marL="0" lvl="0" indent="0" algn="ctr" defTabSz="444500" rtl="0">
            <a:lnSpc>
              <a:spcPct val="90000"/>
            </a:lnSpc>
            <a:spcBef>
              <a:spcPct val="0"/>
            </a:spcBef>
            <a:spcAft>
              <a:spcPct val="35000"/>
            </a:spcAft>
            <a:buNone/>
          </a:pPr>
          <a:r>
            <a:rPr lang="en-US" sz="1000" kern="1200">
              <a:latin typeface="Century Gothic" panose="020B0502020202020204"/>
            </a:rPr>
            <a:t>OEJC contacts courts with active cases for judicial review</a:t>
          </a:r>
        </a:p>
      </dsp:txBody>
      <dsp:txXfrm>
        <a:off x="9167827" y="3286873"/>
        <a:ext cx="1781798" cy="10882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E7380B-5497-4A72-8FAD-9C11F5C88145}">
      <dsp:nvSpPr>
        <dsp:cNvPr id="0" name=""/>
        <dsp:cNvSpPr/>
      </dsp:nvSpPr>
      <dsp:spPr>
        <a:xfrm>
          <a:off x="30" y="10159"/>
          <a:ext cx="2889264" cy="460800"/>
        </a:xfrm>
        <a:prstGeom prst="rect">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a:t>June</a:t>
          </a:r>
          <a:r>
            <a:rPr lang="en-US" sz="1600" kern="1200"/>
            <a:t> </a:t>
          </a:r>
          <a:r>
            <a:rPr lang="en-US" sz="1600" b="1" kern="1200"/>
            <a:t>2025</a:t>
          </a:r>
        </a:p>
      </dsp:txBody>
      <dsp:txXfrm>
        <a:off x="30" y="10159"/>
        <a:ext cx="2889264" cy="460800"/>
      </dsp:txXfrm>
    </dsp:sp>
    <dsp:sp modelId="{267AE63A-20F5-49DC-8C1E-900339EACE0F}">
      <dsp:nvSpPr>
        <dsp:cNvPr id="0" name=""/>
        <dsp:cNvSpPr/>
      </dsp:nvSpPr>
      <dsp:spPr>
        <a:xfrm>
          <a:off x="30" y="470959"/>
          <a:ext cx="2889264" cy="1141920"/>
        </a:xfrm>
        <a:prstGeom prst="rect">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a:t>&gt;2,000 reports ready for review</a:t>
          </a:r>
        </a:p>
        <a:p>
          <a:pPr marL="171450" lvl="1" indent="-171450" algn="l" defTabSz="711200">
            <a:lnSpc>
              <a:spcPct val="90000"/>
            </a:lnSpc>
            <a:spcBef>
              <a:spcPct val="0"/>
            </a:spcBef>
            <a:spcAft>
              <a:spcPct val="15000"/>
            </a:spcAft>
            <a:buChar char="•"/>
          </a:pPr>
          <a:r>
            <a:rPr lang="en-US" sz="1600" kern="1200"/>
            <a:t>Reports filed as far back to 2019</a:t>
          </a:r>
        </a:p>
      </dsp:txBody>
      <dsp:txXfrm>
        <a:off x="30" y="470959"/>
        <a:ext cx="2889264" cy="1141920"/>
      </dsp:txXfrm>
    </dsp:sp>
    <dsp:sp modelId="{2003289B-EBC7-4445-85CF-DFBBA8BAFB3D}">
      <dsp:nvSpPr>
        <dsp:cNvPr id="0" name=""/>
        <dsp:cNvSpPr/>
      </dsp:nvSpPr>
      <dsp:spPr>
        <a:xfrm>
          <a:off x="3293791" y="10159"/>
          <a:ext cx="2889264" cy="460800"/>
        </a:xfrm>
        <a:prstGeom prst="rect">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a:t>June</a:t>
          </a:r>
          <a:r>
            <a:rPr lang="en-US" sz="1600" kern="1200"/>
            <a:t> </a:t>
          </a:r>
          <a:r>
            <a:rPr lang="en-US" sz="1600" b="1" kern="1200"/>
            <a:t>2026</a:t>
          </a:r>
        </a:p>
      </dsp:txBody>
      <dsp:txXfrm>
        <a:off x="3293791" y="10159"/>
        <a:ext cx="2889264" cy="460800"/>
      </dsp:txXfrm>
    </dsp:sp>
    <dsp:sp modelId="{DAB83B9E-D27A-4D53-8D41-976D413E83E5}">
      <dsp:nvSpPr>
        <dsp:cNvPr id="0" name=""/>
        <dsp:cNvSpPr/>
      </dsp:nvSpPr>
      <dsp:spPr>
        <a:xfrm>
          <a:off x="3293791" y="470959"/>
          <a:ext cx="2889264" cy="1141920"/>
        </a:xfrm>
        <a:prstGeom prst="rect">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a:t>70 reports ready for review</a:t>
          </a:r>
        </a:p>
        <a:p>
          <a:pPr marL="171450" lvl="1" indent="-171450" algn="l" defTabSz="711200">
            <a:lnSpc>
              <a:spcPct val="90000"/>
            </a:lnSpc>
            <a:spcBef>
              <a:spcPct val="0"/>
            </a:spcBef>
            <a:spcAft>
              <a:spcPct val="15000"/>
            </a:spcAft>
            <a:buChar char="•"/>
          </a:pPr>
          <a:r>
            <a:rPr lang="en-US" sz="1600" kern="1200"/>
            <a:t>Majority filed in 2026</a:t>
          </a:r>
        </a:p>
      </dsp:txBody>
      <dsp:txXfrm>
        <a:off x="3293791" y="470959"/>
        <a:ext cx="2889264" cy="11419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D8FFD6-E4DC-409B-B40C-AE590E5A897A}">
      <dsp:nvSpPr>
        <dsp:cNvPr id="0" name=""/>
        <dsp:cNvSpPr/>
      </dsp:nvSpPr>
      <dsp:spPr>
        <a:xfrm>
          <a:off x="0" y="28174"/>
          <a:ext cx="6183086" cy="460800"/>
        </a:xfrm>
        <a:prstGeom prst="rect">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a:t>How??</a:t>
          </a:r>
        </a:p>
      </dsp:txBody>
      <dsp:txXfrm>
        <a:off x="0" y="28174"/>
        <a:ext cx="6183086" cy="460800"/>
      </dsp:txXfrm>
    </dsp:sp>
    <dsp:sp modelId="{544F1380-7DB4-44F1-B987-48A13D86C307}">
      <dsp:nvSpPr>
        <dsp:cNvPr id="0" name=""/>
        <dsp:cNvSpPr/>
      </dsp:nvSpPr>
      <dsp:spPr>
        <a:xfrm>
          <a:off x="0" y="488974"/>
          <a:ext cx="6183086" cy="2108160"/>
        </a:xfrm>
        <a:prstGeom prst="rect">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a:t>DCA, COOC, and Judge met with OEJC</a:t>
          </a:r>
        </a:p>
        <a:p>
          <a:pPr marL="171450" lvl="1" indent="-171450" algn="l" defTabSz="800100">
            <a:lnSpc>
              <a:spcPct val="90000"/>
            </a:lnSpc>
            <a:spcBef>
              <a:spcPct val="0"/>
            </a:spcBef>
            <a:spcAft>
              <a:spcPct val="15000"/>
            </a:spcAft>
            <a:buChar char="•"/>
          </a:pPr>
          <a:r>
            <a:rPr lang="en-US" sz="1800" kern="1200"/>
            <a:t>DCA stressed importance to County Commissioners to gain funding</a:t>
          </a:r>
        </a:p>
        <a:p>
          <a:pPr marL="171450" lvl="1" indent="-171450" algn="l" defTabSz="800100">
            <a:lnSpc>
              <a:spcPct val="90000"/>
            </a:lnSpc>
            <a:spcBef>
              <a:spcPct val="0"/>
            </a:spcBef>
            <a:spcAft>
              <a:spcPct val="15000"/>
            </a:spcAft>
            <a:buChar char="•"/>
          </a:pPr>
          <a:r>
            <a:rPr lang="en-US" sz="1800" kern="1200"/>
            <a:t>Current part-time staff trained by OEJC </a:t>
          </a:r>
        </a:p>
        <a:p>
          <a:pPr marL="171450" lvl="1" indent="-171450" algn="l" defTabSz="800100">
            <a:lnSpc>
              <a:spcPct val="90000"/>
            </a:lnSpc>
            <a:spcBef>
              <a:spcPct val="0"/>
            </a:spcBef>
            <a:spcAft>
              <a:spcPct val="15000"/>
            </a:spcAft>
            <a:buChar char="•"/>
          </a:pPr>
          <a:r>
            <a:rPr lang="en-US" sz="1800" kern="1200"/>
            <a:t>Staff worked additional hours to complete reviews</a:t>
          </a:r>
        </a:p>
        <a:p>
          <a:pPr marL="342900" lvl="2" indent="-171450" algn="l" defTabSz="711200">
            <a:lnSpc>
              <a:spcPct val="90000"/>
            </a:lnSpc>
            <a:spcBef>
              <a:spcPct val="0"/>
            </a:spcBef>
            <a:spcAft>
              <a:spcPct val="15000"/>
            </a:spcAft>
            <a:buChar char="•"/>
          </a:pPr>
          <a:r>
            <a:rPr lang="en-US" sz="1600" kern="1200"/>
            <a:t>Contacted OEJC with questions</a:t>
          </a:r>
        </a:p>
        <a:p>
          <a:pPr marL="342900" lvl="2" indent="-171450" algn="l" defTabSz="711200">
            <a:lnSpc>
              <a:spcPct val="90000"/>
            </a:lnSpc>
            <a:spcBef>
              <a:spcPct val="0"/>
            </a:spcBef>
            <a:spcAft>
              <a:spcPct val="15000"/>
            </a:spcAft>
            <a:buChar char="•"/>
          </a:pPr>
          <a:r>
            <a:rPr lang="en-US" sz="1600" kern="1200"/>
            <a:t>Escalated concerns to Judicial Law Clerk</a:t>
          </a:r>
        </a:p>
      </dsp:txBody>
      <dsp:txXfrm>
        <a:off x="0" y="488974"/>
        <a:ext cx="6183086" cy="210816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82B951-AFFF-3499-FDE3-02A7F0BD15F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2E5896A-FCE2-110F-B202-A8E435372D6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4E69F83-204D-4778-AAD0-A0F851A3AEEE}" type="datetimeFigureOut">
              <a:rPr lang="en-US" smtClean="0"/>
              <a:t>7/9/2026</a:t>
            </a:fld>
            <a:endParaRPr lang="en-US"/>
          </a:p>
        </p:txBody>
      </p:sp>
      <p:sp>
        <p:nvSpPr>
          <p:cNvPr id="4" name="Footer Placeholder 3">
            <a:extLst>
              <a:ext uri="{FF2B5EF4-FFF2-40B4-BE49-F238E27FC236}">
                <a16:creationId xmlns:a16="http://schemas.microsoft.com/office/drawing/2014/main" id="{911BFBA0-47AD-543A-6AE4-769D8F86580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18FC355-FEF6-ED8F-8D0E-F362E204A0F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A669D59-B021-49CB-887D-52B8FEE1CE18}" type="slidenum">
              <a:rPr lang="en-US" smtClean="0"/>
              <a:t>‹#›</a:t>
            </a:fld>
            <a:endParaRPr lang="en-US"/>
          </a:p>
        </p:txBody>
      </p:sp>
    </p:spTree>
    <p:extLst>
      <p:ext uri="{BB962C8B-B14F-4D97-AF65-F5344CB8AC3E}">
        <p14:creationId xmlns:p14="http://schemas.microsoft.com/office/powerpoint/2010/main" val="28170690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AE3C21-C3CB-4B8D-9033-56C1B3CE75FA}" type="datetimeFigureOut">
              <a:rPr lang="en-US" smtClean="0"/>
              <a:t>7/9/2026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732C3C-A191-48C2-A7E8-9C96AF841A7A}" type="slidenum">
              <a:rPr lang="en-US" smtClean="0"/>
              <a:t>‹#›</a:t>
            </a:fld>
            <a:endParaRPr lang="en-US"/>
          </a:p>
        </p:txBody>
      </p:sp>
    </p:spTree>
    <p:extLst>
      <p:ext uri="{BB962C8B-B14F-4D97-AF65-F5344CB8AC3E}">
        <p14:creationId xmlns:p14="http://schemas.microsoft.com/office/powerpoint/2010/main" val="1856394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AW</a:t>
            </a:r>
            <a:endParaRPr lang="en-US"/>
          </a:p>
        </p:txBody>
      </p:sp>
      <p:sp>
        <p:nvSpPr>
          <p:cNvPr id="4" name="Slide Number Placeholder 3"/>
          <p:cNvSpPr>
            <a:spLocks noGrp="1"/>
          </p:cNvSpPr>
          <p:nvPr>
            <p:ph type="sldNum" sz="quarter" idx="5"/>
          </p:nvPr>
        </p:nvSpPr>
        <p:spPr/>
        <p:txBody>
          <a:bodyPr/>
          <a:lstStyle/>
          <a:p>
            <a:fld id="{17732C3C-A191-48C2-A7E8-9C96AF841A7A}" type="slidenum">
              <a:rPr lang="en-US" smtClean="0"/>
              <a:t>1</a:t>
            </a:fld>
            <a:endParaRPr lang="en-US"/>
          </a:p>
        </p:txBody>
      </p:sp>
    </p:spTree>
    <p:extLst>
      <p:ext uri="{BB962C8B-B14F-4D97-AF65-F5344CB8AC3E}">
        <p14:creationId xmlns:p14="http://schemas.microsoft.com/office/powerpoint/2010/main" val="10860483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JB - One particularly serious match was made to a guardian who was the sole guardian for his mother when he was charged with 50 counts related to child sexual abuse material. The OEJC immediately contacted the court regarding this case, and subsequently removed the guardian and appointed a professional guardian. Though the incapacitated person was not living in the guardian's home, it was in her best interest to have a guardian who was trustworthy and less likely to be headed to prison. </a:t>
            </a:r>
          </a:p>
        </p:txBody>
      </p:sp>
      <p:sp>
        <p:nvSpPr>
          <p:cNvPr id="4" name="Slide Number Placeholder 3"/>
          <p:cNvSpPr>
            <a:spLocks noGrp="1"/>
          </p:cNvSpPr>
          <p:nvPr>
            <p:ph type="sldNum" sz="quarter" idx="5"/>
          </p:nvPr>
        </p:nvSpPr>
        <p:spPr/>
        <p:txBody>
          <a:bodyPr/>
          <a:lstStyle/>
          <a:p>
            <a:fld id="{17732C3C-A191-48C2-A7E8-9C96AF841A7A}" type="slidenum">
              <a:rPr lang="en-US" smtClean="0"/>
              <a:t>10</a:t>
            </a:fld>
            <a:endParaRPr lang="en-US"/>
          </a:p>
        </p:txBody>
      </p:sp>
    </p:spTree>
    <p:extLst>
      <p:ext uri="{BB962C8B-B14F-4D97-AF65-F5344CB8AC3E}">
        <p14:creationId xmlns:p14="http://schemas.microsoft.com/office/powerpoint/2010/main" val="28476401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JB - Another concerning match was made for a guardian who had been working in a long term care facility. Just 10 days after her appointment as her relative's guardian, she was charged with financial exploitation of a care dependent person. These charges stemmed from an incident at the long term care facility in which she and another employee convinced a resident of the facility to give them money, coercing him to write them personal checks for thousands of dollars. Once again, the court responded by removing this person from the guardianship and appointing a professional guardian. </a:t>
            </a:r>
          </a:p>
        </p:txBody>
      </p:sp>
      <p:sp>
        <p:nvSpPr>
          <p:cNvPr id="4" name="Slide Number Placeholder 3"/>
          <p:cNvSpPr>
            <a:spLocks noGrp="1"/>
          </p:cNvSpPr>
          <p:nvPr>
            <p:ph type="sldNum" sz="quarter" idx="5"/>
          </p:nvPr>
        </p:nvSpPr>
        <p:spPr/>
        <p:txBody>
          <a:bodyPr/>
          <a:lstStyle/>
          <a:p>
            <a:fld id="{17732C3C-A191-48C2-A7E8-9C96AF841A7A}" type="slidenum">
              <a:rPr lang="en-US" smtClean="0"/>
              <a:t>11</a:t>
            </a:fld>
            <a:endParaRPr lang="en-US"/>
          </a:p>
        </p:txBody>
      </p:sp>
    </p:spTree>
    <p:extLst>
      <p:ext uri="{BB962C8B-B14F-4D97-AF65-F5344CB8AC3E}">
        <p14:creationId xmlns:p14="http://schemas.microsoft.com/office/powerpoint/2010/main" val="7186228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JB – In this case, the incapacitated person was a young adult living in the guardian's home, and the sexual assault charges were related to an incident with a minor who also lived in the home. The court requested a wellness check for the incapacitated person since the guardian was also serving as a caretaker in the home until they were incarcerated related to these charges. The court held a review hearing, which the guardian attended remotely from jail. The guardian was removed. </a:t>
            </a:r>
          </a:p>
        </p:txBody>
      </p:sp>
      <p:sp>
        <p:nvSpPr>
          <p:cNvPr id="4" name="Slide Number Placeholder 3"/>
          <p:cNvSpPr>
            <a:spLocks noGrp="1"/>
          </p:cNvSpPr>
          <p:nvPr>
            <p:ph type="sldNum" sz="quarter" idx="5"/>
          </p:nvPr>
        </p:nvSpPr>
        <p:spPr/>
        <p:txBody>
          <a:bodyPr/>
          <a:lstStyle/>
          <a:p>
            <a:fld id="{17732C3C-A191-48C2-A7E8-9C96AF841A7A}" type="slidenum">
              <a:rPr lang="en-US" smtClean="0"/>
              <a:t>12</a:t>
            </a:fld>
            <a:endParaRPr lang="en-US"/>
          </a:p>
        </p:txBody>
      </p:sp>
    </p:spTree>
    <p:extLst>
      <p:ext uri="{BB962C8B-B14F-4D97-AF65-F5344CB8AC3E}">
        <p14:creationId xmlns:p14="http://schemas.microsoft.com/office/powerpoint/2010/main" val="36856121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JB – Of course, the majority of matches are not as serious as the last three examples, but this does not mean that they are not important to consider. For example, one match the OEJC reviewed was for retail theft. The guardian stole $87 worth of groceries. Since the incapacitated person was a young adult living at home with her parents who were also her guardians, the court was able to send an employee to check on the family, as this type of charge could be indicative of a larger issue of food insecurity in the home. </a:t>
            </a:r>
            <a:endParaRPr lang="en-US"/>
          </a:p>
          <a:p>
            <a:endParaRPr lang="en-US">
              <a:ea typeface="Calibri" panose="020F0502020204030204"/>
              <a:cs typeface="Calibri" panose="020F0502020204030204"/>
            </a:endParaRPr>
          </a:p>
          <a:p>
            <a:r>
              <a:rPr lang="en-US">
                <a:ea typeface="Calibri" panose="020F0502020204030204"/>
                <a:cs typeface="Calibri" panose="020F0502020204030204"/>
              </a:rPr>
              <a:t>In another instance, there were several charges related to a dangerous and poorly supervised dog. Though the charges themselves were minor, they indicated a potential safety risk for the incapacitated person who was living in the home with the guardian and dog in question. In this case a court employee was sent to the home to check on the safety of the incapacitated person. </a:t>
            </a:r>
          </a:p>
          <a:p>
            <a:endParaRPr lang="en-US">
              <a:ea typeface="Calibri" panose="020F0502020204030204"/>
              <a:cs typeface="Calibri" panose="020F0502020204030204"/>
            </a:endParaRPr>
          </a:p>
          <a:p>
            <a:r>
              <a:rPr lang="en-US">
                <a:ea typeface="Calibri" panose="020F0502020204030204"/>
                <a:cs typeface="Calibri" panose="020F0502020204030204"/>
              </a:rPr>
              <a:t>With landlord tenant matches, we have seen guardians evicted or at risk of eviction. We always compare the address at issue in the eviction case with the most recent address of the incapacitated person and make the court aware if it seems that the IP's living situation would be affected by the eviction so they can confirm the IP's safety and whereabouts.</a:t>
            </a:r>
          </a:p>
          <a:p>
            <a:endParaRPr lang="en-US">
              <a:ea typeface="Calibri" panose="020F0502020204030204"/>
              <a:cs typeface="Calibri" panose="020F0502020204030204"/>
            </a:endParaRPr>
          </a:p>
          <a:p>
            <a:r>
              <a:rPr lang="en-US">
                <a:ea typeface="Calibri" panose="020F0502020204030204"/>
                <a:cs typeface="Calibri" panose="020F0502020204030204"/>
              </a:rPr>
              <a:t>Finally, we consider recent civil judgements against the guardian, as they could be indicative of larger financial problems. If the guardian is guardian of the estate, they have access and decision making power over the assets and income of the incapacitated person, and may more easily justify using the funds improperly to benefit themselves if they are in a bad financial situation.</a:t>
            </a:r>
          </a:p>
          <a:p>
            <a:endParaRPr lang="en-US"/>
          </a:p>
          <a:p>
            <a:r>
              <a:rPr lang="en-US"/>
              <a:t>In all of these examples I've just shared, from a guardian with credit card debt to a guardian with 50 counts related to child sexual abuse material, there was no mechanism in place for the court to be made aware of these situations in a timely manner prior to the launch of the CMS records match process. Guardians' annual reports include a section to self-report any charges against the guardian during the report period, but obviously this comes with delays in reporting and relies on the integrity of the guardian to self-report. Less than a year after its launch, the CMS Records Match process has proven essential to the courts' ability to monitor the physical safety and financial wellbeing of individuals with court appointed guardians, and has already made a difference in several cases across the commonwealth.</a:t>
            </a:r>
          </a:p>
        </p:txBody>
      </p:sp>
      <p:sp>
        <p:nvSpPr>
          <p:cNvPr id="4" name="Slide Number Placeholder 3"/>
          <p:cNvSpPr>
            <a:spLocks noGrp="1"/>
          </p:cNvSpPr>
          <p:nvPr>
            <p:ph type="sldNum" sz="quarter" idx="5"/>
          </p:nvPr>
        </p:nvSpPr>
        <p:spPr/>
        <p:txBody>
          <a:bodyPr/>
          <a:lstStyle/>
          <a:p>
            <a:fld id="{17732C3C-A191-48C2-A7E8-9C96AF841A7A}" type="slidenum">
              <a:rPr lang="en-US" smtClean="0"/>
              <a:t>13</a:t>
            </a:fld>
            <a:endParaRPr lang="en-US"/>
          </a:p>
        </p:txBody>
      </p:sp>
    </p:spTree>
    <p:extLst>
      <p:ext uri="{BB962C8B-B14F-4D97-AF65-F5344CB8AC3E}">
        <p14:creationId xmlns:p14="http://schemas.microsoft.com/office/powerpoint/2010/main" val="6120886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32E52-982A-78D5-4125-FD216EDB5F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322D3C-A432-3DFF-861B-AC7D4F6053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BE0679-C777-3278-C922-482F76FCEB10}"/>
              </a:ext>
            </a:extLst>
          </p:cNvPr>
          <p:cNvSpPr>
            <a:spLocks noGrp="1"/>
          </p:cNvSpPr>
          <p:nvPr>
            <p:ph type="body" idx="1"/>
          </p:nvPr>
        </p:nvSpPr>
        <p:spPr/>
        <p:txBody>
          <a:bodyPr/>
          <a:lstStyle/>
          <a:p>
            <a:r>
              <a:rPr lang="en-US">
                <a:highlight>
                  <a:srgbClr val="FFFFFF"/>
                </a:highlight>
                <a:ea typeface="Calibri"/>
                <a:cs typeface="Calibri"/>
              </a:rPr>
              <a:t>SK</a:t>
            </a:r>
            <a:endParaRPr lang="en-US" b="1">
              <a:highlight>
                <a:srgbClr val="FFFFFF"/>
              </a:highlight>
            </a:endParaRPr>
          </a:p>
          <a:p>
            <a:pPr>
              <a:buFont typeface="Arial"/>
            </a:pPr>
            <a:endParaRPr lang="en-US" b="1">
              <a:highlight>
                <a:srgbClr val="FFFFFF"/>
              </a:highlight>
            </a:endParaRPr>
          </a:p>
          <a:p>
            <a:pPr>
              <a:buFont typeface="Arial"/>
            </a:pPr>
            <a:r>
              <a:rPr lang="en-US" b="1">
                <a:highlight>
                  <a:srgbClr val="FFFFFF"/>
                </a:highlight>
              </a:rPr>
              <a:t>Batch Processing </a:t>
            </a:r>
            <a:endParaRPr lang="en-US">
              <a:highlight>
                <a:srgbClr val="FFFFFF"/>
              </a:highlight>
              <a:ea typeface="Calibri" panose="020F0502020204030204"/>
              <a:cs typeface="Calibri" panose="020F0502020204030204"/>
            </a:endParaRPr>
          </a:p>
          <a:p>
            <a:pPr marL="285750" indent="-285750">
              <a:buFont typeface="Symbol"/>
              <a:buChar char="•"/>
            </a:pPr>
            <a:r>
              <a:rPr lang="en-US">
                <a:highlight>
                  <a:srgbClr val="FFFFFF"/>
                </a:highlight>
              </a:rPr>
              <a:t>Processes participants in batches: Default: take = 100, skip = 0  </a:t>
            </a:r>
          </a:p>
          <a:p>
            <a:pPr marL="285750" indent="-285750">
              <a:buFont typeface="Symbol"/>
              <a:buChar char="•"/>
            </a:pPr>
            <a:r>
              <a:rPr lang="en-US">
                <a:highlight>
                  <a:srgbClr val="FFFFFF"/>
                </a:highlight>
              </a:rPr>
              <a:t>Retrieves participants with match results ready for notification  </a:t>
            </a:r>
          </a:p>
          <a:p>
            <a:r>
              <a:rPr lang="en-US" b="1">
                <a:highlight>
                  <a:srgbClr val="FFFFFF"/>
                </a:highlight>
              </a:rPr>
              <a:t> </a:t>
            </a:r>
            <a:endParaRPr lang="en-US">
              <a:highlight>
                <a:srgbClr val="FFFFFF"/>
              </a:highlight>
            </a:endParaRPr>
          </a:p>
          <a:p>
            <a:r>
              <a:rPr lang="en-US" b="1">
                <a:highlight>
                  <a:srgbClr val="FFFFFF"/>
                </a:highlight>
              </a:rPr>
              <a:t>Who Gets Evaluated </a:t>
            </a:r>
            <a:endParaRPr lang="en-US">
              <a:highlight>
                <a:srgbClr val="FFFFFF"/>
              </a:highlight>
              <a:ea typeface="Calibri" panose="020F0502020204030204"/>
              <a:cs typeface="Calibri" panose="020F0502020204030204"/>
            </a:endParaRPr>
          </a:p>
          <a:p>
            <a:pPr marL="285750" indent="-285750">
              <a:buFont typeface="Symbol"/>
              <a:buChar char="•"/>
            </a:pPr>
            <a:r>
              <a:rPr lang="en-US">
                <a:highlight>
                  <a:srgbClr val="FFFFFF"/>
                </a:highlight>
              </a:rPr>
              <a:t>Participants with CPCMS/MDJS match results  </a:t>
            </a:r>
          </a:p>
          <a:p>
            <a:pPr marL="285750" indent="-285750">
              <a:buFont typeface="Symbol"/>
              <a:buChar char="•"/>
            </a:pPr>
            <a:r>
              <a:rPr lang="en-US">
                <a:highlight>
                  <a:srgbClr val="FFFFFF"/>
                </a:highlight>
              </a:rPr>
              <a:t>Each participant is tied to a ParticipantCmsSearch record  </a:t>
            </a:r>
          </a:p>
          <a:p>
            <a:r>
              <a:rPr lang="en-US">
                <a:highlight>
                  <a:srgbClr val="FFFFFF"/>
                </a:highlight>
              </a:rPr>
              <a:t> </a:t>
            </a:r>
          </a:p>
          <a:p>
            <a:r>
              <a:rPr lang="en-US" b="1">
                <a:highlight>
                  <a:srgbClr val="FFFFFF"/>
                </a:highlight>
              </a:rPr>
              <a:t>Key Condition – Active Cases Required </a:t>
            </a:r>
            <a:endParaRPr lang="en-US">
              <a:highlight>
                <a:srgbClr val="FFFFFF"/>
              </a:highlight>
              <a:ea typeface="Calibri" panose="020F0502020204030204"/>
              <a:cs typeface="Calibri" panose="020F0502020204030204"/>
            </a:endParaRPr>
          </a:p>
          <a:p>
            <a:pPr lvl="1"/>
            <a:r>
              <a:rPr lang="en-US">
                <a:highlight>
                  <a:srgbClr val="FFFFFF"/>
                </a:highlight>
              </a:rPr>
              <a:t>Notification is sent only if: </a:t>
            </a:r>
            <a:endParaRPr lang="en-US">
              <a:highlight>
                <a:srgbClr val="FFFFFF"/>
              </a:highlight>
              <a:ea typeface="Calibri" panose="020F0502020204030204"/>
              <a:cs typeface="Calibri" panose="020F0502020204030204"/>
            </a:endParaRPr>
          </a:p>
          <a:p>
            <a:pPr marL="742950" lvl="1" indent="-285750">
              <a:buFont typeface="Symbol"/>
              <a:buChar char="•"/>
            </a:pPr>
            <a:r>
              <a:rPr lang="en-US">
                <a:highlight>
                  <a:srgbClr val="FFFFFF"/>
                </a:highlight>
              </a:rPr>
              <a:t>Participants have cases that require notification, AND  </a:t>
            </a:r>
            <a:endParaRPr lang="en-US">
              <a:highlight>
                <a:srgbClr val="FFFFFF"/>
              </a:highlight>
              <a:ea typeface="Calibri" panose="020F0502020204030204"/>
              <a:cs typeface="Calibri" panose="020F0502020204030204"/>
            </a:endParaRPr>
          </a:p>
          <a:p>
            <a:pPr marL="742950" lvl="1" indent="-285750">
              <a:buFont typeface="Symbol"/>
              <a:buChar char="•"/>
            </a:pPr>
            <a:r>
              <a:rPr lang="en-US">
                <a:highlight>
                  <a:srgbClr val="FFFFFF"/>
                </a:highlight>
              </a:rPr>
              <a:t>There are active cases associated with the guardian/organization  </a:t>
            </a:r>
            <a:endParaRPr lang="en-US">
              <a:highlight>
                <a:srgbClr val="FFFFFF"/>
              </a:highlight>
              <a:ea typeface="Calibri" panose="020F0502020204030204"/>
              <a:cs typeface="Calibri" panose="020F0502020204030204"/>
            </a:endParaRPr>
          </a:p>
          <a:p>
            <a:pPr lvl="1"/>
            <a:r>
              <a:rPr lang="en-US">
                <a:highlight>
                  <a:srgbClr val="FFFFFF"/>
                </a:highlight>
              </a:rPr>
              <a:t>If no active cases: </a:t>
            </a:r>
            <a:endParaRPr lang="en-US">
              <a:highlight>
                <a:srgbClr val="FFFFFF"/>
              </a:highlight>
              <a:ea typeface="Calibri" panose="020F0502020204030204"/>
              <a:cs typeface="Calibri" panose="020F0502020204030204"/>
            </a:endParaRPr>
          </a:p>
          <a:p>
            <a:pPr marL="742950" lvl="1" indent="-285750">
              <a:buFont typeface="Symbol"/>
              <a:buChar char="•"/>
            </a:pPr>
            <a:r>
              <a:rPr lang="en-US">
                <a:highlight>
                  <a:srgbClr val="FFFFFF"/>
                </a:highlight>
              </a:rPr>
              <a:t>Status → Not Applicable  </a:t>
            </a:r>
            <a:endParaRPr lang="en-US">
              <a:highlight>
                <a:srgbClr val="FFFFFF"/>
              </a:highlight>
              <a:ea typeface="Calibri" panose="020F0502020204030204"/>
              <a:cs typeface="Calibri" panose="020F0502020204030204"/>
            </a:endParaRPr>
          </a:p>
          <a:p>
            <a:pPr marL="742950" lvl="1" indent="-285750">
              <a:buFont typeface="Symbol"/>
              <a:buChar char="•"/>
            </a:pPr>
            <a:r>
              <a:rPr lang="en-US">
                <a:highlight>
                  <a:srgbClr val="FFFFFF"/>
                </a:highlight>
              </a:rPr>
              <a:t>No notification sent  </a:t>
            </a:r>
            <a:endParaRPr lang="en-US">
              <a:highlight>
                <a:srgbClr val="FFFFFF"/>
              </a:highlight>
              <a:ea typeface="Calibri" panose="020F0502020204030204"/>
              <a:cs typeface="Calibri" panose="020F0502020204030204"/>
            </a:endParaRPr>
          </a:p>
          <a:p>
            <a:r>
              <a:rPr lang="en-US">
                <a:highlight>
                  <a:srgbClr val="FFFFFF"/>
                </a:highlight>
              </a:rPr>
              <a:t> </a:t>
            </a:r>
          </a:p>
          <a:p>
            <a:pPr marL="285750" indent="-285750">
              <a:buFont typeface="Arial"/>
              <a:buChar char="•"/>
            </a:pPr>
            <a:r>
              <a:rPr lang="en-US" b="1">
                <a:highlight>
                  <a:srgbClr val="FFFFFF"/>
                </a:highlight>
              </a:rPr>
              <a:t>Notification Grouping Logic </a:t>
            </a:r>
            <a:endParaRPr lang="en-US">
              <a:highlight>
                <a:srgbClr val="FFFFFF"/>
              </a:highlight>
            </a:endParaRPr>
          </a:p>
          <a:p>
            <a:pPr marL="742950" lvl="1" indent="-285750">
              <a:buFont typeface="Symbol"/>
              <a:buChar char="•"/>
            </a:pPr>
            <a:r>
              <a:rPr lang="en-US">
                <a:highlight>
                  <a:srgbClr val="FFFFFF"/>
                </a:highlight>
              </a:rPr>
              <a:t>Active cases are grouped by Court Office  </a:t>
            </a:r>
            <a:endParaRPr lang="en-US">
              <a:highlight>
                <a:srgbClr val="FFFFFF"/>
              </a:highlight>
              <a:ea typeface="Calibri" panose="020F0502020204030204"/>
              <a:cs typeface="Calibri" panose="020F0502020204030204"/>
            </a:endParaRPr>
          </a:p>
          <a:p>
            <a:pPr marL="742950" lvl="1" indent="-285750">
              <a:buFont typeface="Symbol"/>
              <a:buChar char="•"/>
            </a:pPr>
            <a:r>
              <a:rPr lang="en-US">
                <a:highlight>
                  <a:srgbClr val="FFFFFF"/>
                </a:highlight>
              </a:rPr>
              <a:t>Notifications are sent per Court Office, not per case  </a:t>
            </a:r>
            <a:endParaRPr lang="en-US">
              <a:highlight>
                <a:srgbClr val="FFFFFF"/>
              </a:highlight>
              <a:ea typeface="Calibri" panose="020F0502020204030204"/>
              <a:cs typeface="Calibri" panose="020F0502020204030204"/>
            </a:endParaRPr>
          </a:p>
          <a:p>
            <a:r>
              <a:rPr lang="en-US">
                <a:highlight>
                  <a:srgbClr val="FFFFFF"/>
                </a:highlight>
              </a:rPr>
              <a:t> </a:t>
            </a:r>
          </a:p>
          <a:p>
            <a:pPr marL="285750" indent="-285750">
              <a:buFont typeface="Arial"/>
              <a:buChar char="•"/>
            </a:pPr>
            <a:r>
              <a:rPr lang="en-US" b="1">
                <a:highlight>
                  <a:srgbClr val="FFFFFF"/>
                </a:highlight>
              </a:rPr>
              <a:t>Notification Execution </a:t>
            </a:r>
            <a:endParaRPr lang="en-US">
              <a:highlight>
                <a:srgbClr val="FFFFFF"/>
              </a:highlight>
            </a:endParaRPr>
          </a:p>
          <a:p>
            <a:pPr lvl="1"/>
            <a:r>
              <a:rPr lang="en-US">
                <a:highlight>
                  <a:srgbClr val="FFFFFF"/>
                </a:highlight>
              </a:rPr>
              <a:t>For each Court Office, send notification with:  </a:t>
            </a:r>
            <a:endParaRPr lang="en-US">
              <a:highlight>
                <a:srgbClr val="FFFFFF"/>
              </a:highlight>
              <a:ea typeface="Calibri" panose="020F0502020204030204"/>
              <a:cs typeface="Calibri" panose="020F0502020204030204"/>
            </a:endParaRPr>
          </a:p>
          <a:p>
            <a:pPr marL="742950" lvl="1" indent="-285750">
              <a:buFont typeface="Arial"/>
              <a:buChar char="•"/>
            </a:pPr>
            <a:r>
              <a:rPr lang="en-US">
                <a:highlight>
                  <a:srgbClr val="FFFFFF"/>
                </a:highlight>
              </a:rPr>
              <a:t>Participant details  </a:t>
            </a:r>
            <a:endParaRPr lang="en-US">
              <a:highlight>
                <a:srgbClr val="FFFFFF"/>
              </a:highlight>
              <a:ea typeface="Calibri" panose="020F0502020204030204"/>
              <a:cs typeface="Calibri" panose="020F0502020204030204"/>
            </a:endParaRPr>
          </a:p>
          <a:p>
            <a:pPr marL="742950" lvl="1" indent="-285750">
              <a:buFont typeface="Arial"/>
              <a:buChar char="•"/>
            </a:pPr>
            <a:r>
              <a:rPr lang="en-US">
                <a:highlight>
                  <a:srgbClr val="FFFFFF"/>
                </a:highlight>
              </a:rPr>
              <a:t>All related cases for that court  </a:t>
            </a:r>
            <a:endParaRPr lang="en-US">
              <a:highlight>
                <a:srgbClr val="FFFFFF"/>
              </a:highlight>
              <a:ea typeface="Calibri" panose="020F0502020204030204"/>
              <a:cs typeface="Calibri" panose="020F0502020204030204"/>
            </a:endParaRPr>
          </a:p>
          <a:p>
            <a:r>
              <a:rPr lang="en-US">
                <a:highlight>
                  <a:srgbClr val="FFFFFF"/>
                </a:highlight>
              </a:rPr>
              <a:t> </a:t>
            </a:r>
          </a:p>
          <a:p>
            <a:pPr marL="285750" indent="-285750">
              <a:buFont typeface="Arial"/>
              <a:buChar char="•"/>
            </a:pPr>
            <a:r>
              <a:rPr lang="en-US" b="1">
                <a:highlight>
                  <a:srgbClr val="FFFFFF"/>
                </a:highlight>
              </a:rPr>
              <a:t>Outcome Handling </a:t>
            </a:r>
            <a:endParaRPr lang="en-US">
              <a:highlight>
                <a:srgbClr val="FFFFFF"/>
              </a:highlight>
            </a:endParaRPr>
          </a:p>
          <a:p>
            <a:endParaRPr lang="en-US">
              <a:highlight>
                <a:srgbClr val="FFFFFF"/>
              </a:highlight>
            </a:endParaRPr>
          </a:p>
          <a:p>
            <a:r>
              <a:rPr lang="en-US">
                <a:highlight>
                  <a:srgbClr val="FFFFFF"/>
                </a:highlight>
              </a:rPr>
              <a:t>If a notification is sent successfully </a:t>
            </a:r>
          </a:p>
          <a:p>
            <a:pPr marL="285750" indent="-285750">
              <a:buFont typeface="Symbol"/>
              <a:buChar char="•"/>
            </a:pPr>
            <a:r>
              <a:rPr lang="en-US">
                <a:highlight>
                  <a:srgbClr val="FFFFFF"/>
                </a:highlight>
              </a:rPr>
              <a:t>Status → Completed  </a:t>
            </a:r>
          </a:p>
          <a:p>
            <a:pPr marL="285750" indent="-285750">
              <a:buFont typeface="Symbol"/>
              <a:buChar char="•"/>
            </a:pPr>
            <a:r>
              <a:rPr lang="en-US">
                <a:highlight>
                  <a:srgbClr val="FFFFFF"/>
                </a:highlight>
              </a:rPr>
              <a:t>Mark all related cases: InitialNotificationSent = true  </a:t>
            </a:r>
          </a:p>
          <a:p>
            <a:pPr marL="285750" indent="-285750">
              <a:buFont typeface="Symbol"/>
              <a:buChar char="•"/>
            </a:pPr>
            <a:r>
              <a:rPr lang="en-US">
                <a:highlight>
                  <a:srgbClr val="FFFFFF"/>
                </a:highlight>
              </a:rPr>
              <a:t>For inactive/suppressed matches: DeactivatedNotificationSent = true </a:t>
            </a:r>
            <a:r>
              <a:rPr lang="en-US" i="1">
                <a:highlight>
                  <a:srgbClr val="FFFFFF"/>
                </a:highlight>
              </a:rPr>
              <a:t>(prevents future notifications)</a:t>
            </a:r>
            <a:r>
              <a:rPr lang="en-US">
                <a:highlight>
                  <a:srgbClr val="FFFFFF"/>
                </a:highlight>
              </a:rPr>
              <a:t>  </a:t>
            </a:r>
          </a:p>
          <a:p>
            <a:r>
              <a:rPr lang="en-US">
                <a:highlight>
                  <a:srgbClr val="FFFFFF"/>
                </a:highlight>
              </a:rPr>
              <a:t> </a:t>
            </a:r>
          </a:p>
          <a:p>
            <a:r>
              <a:rPr lang="en-US">
                <a:highlight>
                  <a:srgbClr val="FFFFFF"/>
                </a:highlight>
              </a:rPr>
              <a:t>If Notification Fails </a:t>
            </a:r>
          </a:p>
          <a:p>
            <a:pPr marL="285750" indent="-285750">
              <a:buFont typeface="Symbol"/>
              <a:buChar char="•"/>
            </a:pPr>
            <a:r>
              <a:rPr lang="en-US">
                <a:highlight>
                  <a:srgbClr val="FFFFFF"/>
                </a:highlight>
              </a:rPr>
              <a:t>Status → Errored  </a:t>
            </a:r>
          </a:p>
          <a:p>
            <a:r>
              <a:rPr lang="en-US">
                <a:highlight>
                  <a:srgbClr val="FFFFFF"/>
                </a:highlight>
              </a:rPr>
              <a:t> </a:t>
            </a:r>
          </a:p>
          <a:p>
            <a:pPr marL="285750" indent="-285750">
              <a:buFont typeface="Arial"/>
              <a:buChar char="•"/>
            </a:pPr>
            <a:r>
              <a:rPr lang="en-US" b="1">
                <a:highlight>
                  <a:srgbClr val="FFFFFF"/>
                </a:highlight>
              </a:rPr>
              <a:t>Final Statuses </a:t>
            </a:r>
            <a:endParaRPr lang="en-US">
              <a:highlight>
                <a:srgbClr val="FFFFFF"/>
              </a:highlight>
            </a:endParaRPr>
          </a:p>
          <a:p>
            <a:r>
              <a:rPr lang="en-US">
                <a:highlight>
                  <a:srgbClr val="FFFFFF"/>
                </a:highlight>
              </a:rPr>
              <a:t>Each participant search ends in one of: </a:t>
            </a:r>
          </a:p>
          <a:p>
            <a:pPr marL="285750" indent="-285750">
              <a:buFont typeface="Symbol"/>
              <a:buChar char="•"/>
            </a:pPr>
            <a:r>
              <a:rPr lang="en-US">
                <a:highlight>
                  <a:srgbClr val="FFFFFF"/>
                </a:highlight>
              </a:rPr>
              <a:t>Completed → Notification sent  </a:t>
            </a:r>
          </a:p>
          <a:p>
            <a:pPr marL="285750" indent="-285750">
              <a:buFont typeface="Symbol"/>
              <a:buChar char="•"/>
            </a:pPr>
            <a:r>
              <a:rPr lang="en-US">
                <a:highlight>
                  <a:srgbClr val="FFFFFF"/>
                </a:highlight>
              </a:rPr>
              <a:t>Errored → Attempt failed  </a:t>
            </a:r>
          </a:p>
          <a:p>
            <a:pPr marL="285750" indent="-285750">
              <a:buFont typeface="Symbol"/>
              <a:buChar char="•"/>
            </a:pPr>
            <a:r>
              <a:rPr lang="en-US">
                <a:highlight>
                  <a:srgbClr val="FFFFFF"/>
                </a:highlight>
              </a:rPr>
              <a:t>Not Applicable → No eligible cases  </a:t>
            </a:r>
          </a:p>
          <a:p>
            <a:r>
              <a:rPr lang="en-US">
                <a:highlight>
                  <a:srgbClr val="FFFFFF"/>
                </a:highlight>
              </a:rPr>
              <a:t> </a:t>
            </a:r>
          </a:p>
          <a:p>
            <a:pPr marL="285750" indent="-285750">
              <a:buFont typeface="Arial"/>
              <a:buChar char="•"/>
            </a:pPr>
            <a:r>
              <a:rPr lang="en-US" b="1">
                <a:highlight>
                  <a:srgbClr val="FFFFFF"/>
                </a:highlight>
              </a:rPr>
              <a:t>Key Rules &amp; Safeguards </a:t>
            </a:r>
            <a:endParaRPr lang="en-US">
              <a:highlight>
                <a:srgbClr val="FFFFFF"/>
              </a:highlight>
            </a:endParaRPr>
          </a:p>
          <a:p>
            <a:pPr marL="285750" indent="-285750">
              <a:buFont typeface="Symbol"/>
              <a:buChar char="•"/>
            </a:pPr>
            <a:r>
              <a:rPr lang="en-US">
                <a:highlight>
                  <a:srgbClr val="FFFFFF"/>
                </a:highlight>
              </a:rPr>
              <a:t>Notifications are only sent when active cases exist</a:t>
            </a:r>
          </a:p>
          <a:p>
            <a:pPr marL="285750" indent="-285750">
              <a:buFont typeface="Symbol"/>
              <a:buChar char="•"/>
            </a:pPr>
            <a:r>
              <a:rPr lang="en-US">
                <a:highlight>
                  <a:srgbClr val="FFFFFF"/>
                </a:highlight>
              </a:rPr>
              <a:t>Grouped by Court Office for efficiency  </a:t>
            </a:r>
          </a:p>
          <a:p>
            <a:pPr marL="285750" indent="-285750">
              <a:buFont typeface="Symbol"/>
              <a:buChar char="•"/>
            </a:pPr>
            <a:r>
              <a:rPr lang="en-US">
                <a:highlight>
                  <a:srgbClr val="FFFFFF"/>
                </a:highlight>
              </a:rPr>
              <a:t>Prevents duplicate notifications for:  </a:t>
            </a:r>
          </a:p>
          <a:p>
            <a:pPr marL="285750" indent="-285750">
              <a:buFont typeface="Courier New"/>
              <a:buChar char="○"/>
            </a:pPr>
            <a:r>
              <a:rPr lang="en-US">
                <a:highlight>
                  <a:srgbClr val="FFFFFF"/>
                </a:highlight>
              </a:rPr>
              <a:t>Deactivated matches  </a:t>
            </a:r>
          </a:p>
          <a:p>
            <a:pPr marL="285750" indent="-285750">
              <a:buFont typeface="Courier New"/>
              <a:buChar char="○"/>
            </a:pPr>
            <a:r>
              <a:rPr lang="en-US">
                <a:highlight>
                  <a:srgbClr val="FFFFFF"/>
                </a:highlight>
              </a:rPr>
              <a:t>Suppressed records  </a:t>
            </a:r>
          </a:p>
          <a:p>
            <a:pPr marL="285750" indent="-285750">
              <a:buFont typeface="Symbol"/>
              <a:buChar char="•"/>
            </a:pPr>
            <a:r>
              <a:rPr lang="en-US">
                <a:highlight>
                  <a:srgbClr val="FFFFFF"/>
                </a:highlight>
              </a:rPr>
              <a:t>Status is tracked and persisted after processing </a:t>
            </a:r>
          </a:p>
          <a:p>
            <a:r>
              <a:rPr lang="en-US">
                <a:highlight>
                  <a:srgbClr val="FFFFFF"/>
                </a:highlight>
              </a:rPr>
              <a:t> </a:t>
            </a:r>
          </a:p>
          <a:p>
            <a:endParaRPr lang="en-US">
              <a:ea typeface="Calibri"/>
              <a:cs typeface="Calibri"/>
            </a:endParaRPr>
          </a:p>
        </p:txBody>
      </p:sp>
      <p:sp>
        <p:nvSpPr>
          <p:cNvPr id="4" name="Slide Number Placeholder 3">
            <a:extLst>
              <a:ext uri="{FF2B5EF4-FFF2-40B4-BE49-F238E27FC236}">
                <a16:creationId xmlns:a16="http://schemas.microsoft.com/office/drawing/2014/main" id="{1F177B9D-C2D3-07F7-DC91-B62E71F0BF63}"/>
              </a:ext>
            </a:extLst>
          </p:cNvPr>
          <p:cNvSpPr>
            <a:spLocks noGrp="1"/>
          </p:cNvSpPr>
          <p:nvPr>
            <p:ph type="sldNum" sz="quarter" idx="5"/>
          </p:nvPr>
        </p:nvSpPr>
        <p:spPr/>
        <p:txBody>
          <a:bodyPr/>
          <a:lstStyle/>
          <a:p>
            <a:fld id="{17732C3C-A191-48C2-A7E8-9C96AF841A7A}" type="slidenum">
              <a:rPr lang="en-US" smtClean="0"/>
              <a:t>17</a:t>
            </a:fld>
            <a:endParaRPr lang="en-US"/>
          </a:p>
        </p:txBody>
      </p:sp>
    </p:spTree>
    <p:extLst>
      <p:ext uri="{BB962C8B-B14F-4D97-AF65-F5344CB8AC3E}">
        <p14:creationId xmlns:p14="http://schemas.microsoft.com/office/powerpoint/2010/main" val="17844519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7732C3C-A191-48C2-A7E8-9C96AF841A7A}" type="slidenum">
              <a:rPr lang="en-US" smtClean="0"/>
              <a:t>18</a:t>
            </a:fld>
            <a:endParaRPr lang="en-US"/>
          </a:p>
        </p:txBody>
      </p:sp>
    </p:spTree>
    <p:extLst>
      <p:ext uri="{BB962C8B-B14F-4D97-AF65-F5344CB8AC3E}">
        <p14:creationId xmlns:p14="http://schemas.microsoft.com/office/powerpoint/2010/main" val="15109495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JB - Thank you for your time and attention this afternoon. We are happy to answer any questions you might have in the time remaining. </a:t>
            </a:r>
            <a:endParaRPr lang="en-US"/>
          </a:p>
        </p:txBody>
      </p:sp>
      <p:sp>
        <p:nvSpPr>
          <p:cNvPr id="4" name="Slide Number Placeholder 3"/>
          <p:cNvSpPr>
            <a:spLocks noGrp="1"/>
          </p:cNvSpPr>
          <p:nvPr>
            <p:ph type="sldNum" sz="quarter" idx="5"/>
          </p:nvPr>
        </p:nvSpPr>
        <p:spPr/>
        <p:txBody>
          <a:bodyPr/>
          <a:lstStyle/>
          <a:p>
            <a:fld id="{17732C3C-A191-48C2-A7E8-9C96AF841A7A}" type="slidenum">
              <a:rPr lang="en-US" smtClean="0"/>
              <a:t>19</a:t>
            </a:fld>
            <a:endParaRPr lang="en-US"/>
          </a:p>
        </p:txBody>
      </p:sp>
    </p:spTree>
    <p:extLst>
      <p:ext uri="{BB962C8B-B14F-4D97-AF65-F5344CB8AC3E}">
        <p14:creationId xmlns:p14="http://schemas.microsoft.com/office/powerpoint/2010/main" val="3823118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AW</a:t>
            </a:r>
            <a:endParaRPr lang="en-US"/>
          </a:p>
        </p:txBody>
      </p:sp>
      <p:sp>
        <p:nvSpPr>
          <p:cNvPr id="4" name="Slide Number Placeholder 3"/>
          <p:cNvSpPr>
            <a:spLocks noGrp="1"/>
          </p:cNvSpPr>
          <p:nvPr>
            <p:ph type="sldNum" sz="quarter" idx="5"/>
          </p:nvPr>
        </p:nvSpPr>
        <p:spPr/>
        <p:txBody>
          <a:bodyPr/>
          <a:lstStyle/>
          <a:p>
            <a:fld id="{17732C3C-A191-48C2-A7E8-9C96AF841A7A}" type="slidenum">
              <a:rPr lang="en-US" smtClean="0"/>
              <a:t>2</a:t>
            </a:fld>
            <a:endParaRPr lang="en-US"/>
          </a:p>
        </p:txBody>
      </p:sp>
    </p:spTree>
    <p:extLst>
      <p:ext uri="{BB962C8B-B14F-4D97-AF65-F5344CB8AC3E}">
        <p14:creationId xmlns:p14="http://schemas.microsoft.com/office/powerpoint/2010/main" val="40164802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AW - Guardians submit background at start of case, but there is no ongoing monitoring for criminal charges</a:t>
            </a:r>
            <a:endParaRPr lang="en-US"/>
          </a:p>
        </p:txBody>
      </p:sp>
      <p:sp>
        <p:nvSpPr>
          <p:cNvPr id="4" name="Slide Number Placeholder 3"/>
          <p:cNvSpPr>
            <a:spLocks noGrp="1"/>
          </p:cNvSpPr>
          <p:nvPr>
            <p:ph type="sldNum" sz="quarter" idx="5"/>
          </p:nvPr>
        </p:nvSpPr>
        <p:spPr/>
        <p:txBody>
          <a:bodyPr/>
          <a:lstStyle/>
          <a:p>
            <a:fld id="{17732C3C-A191-48C2-A7E8-9C96AF841A7A}" type="slidenum">
              <a:rPr lang="en-US" smtClean="0"/>
              <a:t>3</a:t>
            </a:fld>
            <a:endParaRPr lang="en-US"/>
          </a:p>
        </p:txBody>
      </p:sp>
    </p:spTree>
    <p:extLst>
      <p:ext uri="{BB962C8B-B14F-4D97-AF65-F5344CB8AC3E}">
        <p14:creationId xmlns:p14="http://schemas.microsoft.com/office/powerpoint/2010/main" val="38384535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ighlight>
                  <a:srgbClr val="FFFFFF"/>
                </a:highlight>
                <a:ea typeface="Calibri"/>
                <a:cs typeface="Calibri"/>
              </a:rPr>
              <a:t>SK</a:t>
            </a:r>
            <a:endParaRPr lang="en-US">
              <a:highlight>
                <a:srgbClr val="FFFFFF"/>
              </a:highlight>
            </a:endParaRPr>
          </a:p>
          <a:p>
            <a:endParaRPr lang="en-US">
              <a:highlight>
                <a:srgbClr val="FFFFFF"/>
              </a:highlight>
            </a:endParaRPr>
          </a:p>
          <a:p>
            <a:r>
              <a:rPr lang="en-US">
                <a:highlight>
                  <a:srgbClr val="FFFFFF"/>
                </a:highlight>
              </a:rPr>
              <a:t>Guardians are required to provide personal identifiers and verify previously provided identifiers annually prior to using GTS.</a:t>
            </a:r>
            <a:endParaRPr lang="en-US"/>
          </a:p>
          <a:p>
            <a:pPr marL="171450" indent="-171450">
              <a:buFont typeface="Symbol"/>
              <a:buChar char="•"/>
            </a:pPr>
            <a:r>
              <a:rPr lang="en-US">
                <a:highlight>
                  <a:srgbClr val="FFFFFF"/>
                </a:highlight>
              </a:rPr>
              <a:t>SSN (required)</a:t>
            </a:r>
          </a:p>
          <a:p>
            <a:pPr marL="171450" indent="-171450">
              <a:buFont typeface="Symbol"/>
              <a:buChar char="•"/>
            </a:pPr>
            <a:r>
              <a:rPr lang="en-US">
                <a:highlight>
                  <a:srgbClr val="FFFFFF"/>
                </a:highlight>
              </a:rPr>
              <a:t>Date of Birth (required)</a:t>
            </a:r>
          </a:p>
          <a:p>
            <a:pPr marL="171450" indent="-171450">
              <a:buFont typeface="Symbol"/>
              <a:buChar char="•"/>
            </a:pPr>
            <a:r>
              <a:rPr lang="en-US">
                <a:highlight>
                  <a:srgbClr val="FFFFFF"/>
                </a:highlight>
              </a:rPr>
              <a:t>DL Number (optional)</a:t>
            </a:r>
          </a:p>
          <a:p>
            <a:pPr marL="171450" indent="-171450">
              <a:buFont typeface="Symbol"/>
              <a:buChar char="•"/>
            </a:pPr>
            <a:r>
              <a:rPr lang="en-US">
                <a:highlight>
                  <a:srgbClr val="FFFFFF"/>
                </a:highlight>
              </a:rPr>
              <a:t>DL Jurisdiction (optional)</a:t>
            </a:r>
          </a:p>
          <a:p>
            <a:r>
              <a:rPr lang="en-US">
                <a:highlight>
                  <a:srgbClr val="FFFFFF"/>
                </a:highlight>
              </a:rPr>
              <a:t>Attorneys are not prompted to provide this information</a:t>
            </a:r>
            <a:r>
              <a:rPr lang="en-US" u="sng">
                <a:solidFill>
                  <a:srgbClr val="0078D4"/>
                </a:solidFill>
                <a:highlight>
                  <a:srgbClr val="FFFFFF"/>
                </a:highlight>
              </a:rPr>
              <a:t> because Pennsylvania bar members must register annually through a distinct process that is already integrated into each of our statewide case management systems so the information is already collected for attorneys</a:t>
            </a:r>
            <a:r>
              <a:rPr lang="en-US">
                <a:highlight>
                  <a:srgbClr val="FFFFFF"/>
                </a:highlight>
              </a:rPr>
              <a:t>.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17732C3C-A191-48C2-A7E8-9C96AF841A7A}" type="slidenum">
              <a:rPr lang="en-US" smtClean="0"/>
              <a:t>4</a:t>
            </a:fld>
            <a:endParaRPr lang="en-US"/>
          </a:p>
        </p:txBody>
      </p:sp>
    </p:spTree>
    <p:extLst>
      <p:ext uri="{BB962C8B-B14F-4D97-AF65-F5344CB8AC3E}">
        <p14:creationId xmlns:p14="http://schemas.microsoft.com/office/powerpoint/2010/main" val="2366887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11D19-7D1A-5968-6E69-7F653B329F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12F1CE-1ABE-63A9-B0B9-C663BE96C4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48680D-36A5-84BC-07F4-4E879543A452}"/>
              </a:ext>
            </a:extLst>
          </p:cNvPr>
          <p:cNvSpPr>
            <a:spLocks noGrp="1"/>
          </p:cNvSpPr>
          <p:nvPr>
            <p:ph type="body" idx="1"/>
          </p:nvPr>
        </p:nvSpPr>
        <p:spPr/>
        <p:txBody>
          <a:bodyPr/>
          <a:lstStyle/>
          <a:p>
            <a:r>
              <a:rPr lang="en-US">
                <a:highlight>
                  <a:srgbClr val="FFFFFF"/>
                </a:highlight>
                <a:ea typeface="Calibri"/>
                <a:cs typeface="Calibri"/>
              </a:rPr>
              <a:t>SK</a:t>
            </a:r>
            <a:endParaRPr lang="en-US" b="1">
              <a:highlight>
                <a:srgbClr val="FFFFFF"/>
              </a:highlight>
            </a:endParaRPr>
          </a:p>
          <a:p>
            <a:pPr>
              <a:buFont typeface="Arial"/>
            </a:pPr>
            <a:endParaRPr lang="en-US" b="1">
              <a:highlight>
                <a:srgbClr val="FFFFFF"/>
              </a:highlight>
            </a:endParaRPr>
          </a:p>
          <a:p>
            <a:pPr>
              <a:buFont typeface="Arial"/>
            </a:pPr>
            <a:r>
              <a:rPr lang="en-US" b="1">
                <a:highlight>
                  <a:srgbClr val="FFFFFF"/>
                </a:highlight>
              </a:rPr>
              <a:t>Batch Processing </a:t>
            </a:r>
            <a:endParaRPr lang="en-US">
              <a:highlight>
                <a:srgbClr val="FFFFFF"/>
              </a:highlight>
              <a:ea typeface="Calibri" panose="020F0502020204030204"/>
              <a:cs typeface="Calibri" panose="020F0502020204030204"/>
            </a:endParaRPr>
          </a:p>
          <a:p>
            <a:pPr marL="285750" indent="-285750">
              <a:buFont typeface="Symbol"/>
              <a:buChar char="•"/>
            </a:pPr>
            <a:r>
              <a:rPr lang="en-US">
                <a:highlight>
                  <a:srgbClr val="FFFFFF"/>
                </a:highlight>
              </a:rPr>
              <a:t>Processes participants in batches: Default: take = 100, skip = 0  </a:t>
            </a:r>
          </a:p>
          <a:p>
            <a:pPr marL="285750" indent="-285750">
              <a:buFont typeface="Symbol"/>
              <a:buChar char="•"/>
            </a:pPr>
            <a:r>
              <a:rPr lang="en-US">
                <a:highlight>
                  <a:srgbClr val="FFFFFF"/>
                </a:highlight>
              </a:rPr>
              <a:t>Retrieves participants with match results ready for notification  </a:t>
            </a:r>
          </a:p>
          <a:p>
            <a:r>
              <a:rPr lang="en-US" b="1">
                <a:highlight>
                  <a:srgbClr val="FFFFFF"/>
                </a:highlight>
              </a:rPr>
              <a:t> </a:t>
            </a:r>
            <a:endParaRPr lang="en-US">
              <a:highlight>
                <a:srgbClr val="FFFFFF"/>
              </a:highlight>
            </a:endParaRPr>
          </a:p>
          <a:p>
            <a:r>
              <a:rPr lang="en-US" b="1">
                <a:highlight>
                  <a:srgbClr val="FFFFFF"/>
                </a:highlight>
              </a:rPr>
              <a:t>Who Gets Evaluated </a:t>
            </a:r>
            <a:endParaRPr lang="en-US">
              <a:highlight>
                <a:srgbClr val="FFFFFF"/>
              </a:highlight>
              <a:ea typeface="Calibri" panose="020F0502020204030204"/>
              <a:cs typeface="Calibri" panose="020F0502020204030204"/>
            </a:endParaRPr>
          </a:p>
          <a:p>
            <a:pPr marL="285750" indent="-285750">
              <a:buFont typeface="Symbol"/>
              <a:buChar char="•"/>
            </a:pPr>
            <a:r>
              <a:rPr lang="en-US">
                <a:highlight>
                  <a:srgbClr val="FFFFFF"/>
                </a:highlight>
              </a:rPr>
              <a:t>Participants with CPCMS/MDJS match results  </a:t>
            </a:r>
          </a:p>
          <a:p>
            <a:pPr marL="285750" indent="-285750">
              <a:buFont typeface="Symbol"/>
              <a:buChar char="•"/>
            </a:pPr>
            <a:r>
              <a:rPr lang="en-US">
                <a:highlight>
                  <a:srgbClr val="FFFFFF"/>
                </a:highlight>
              </a:rPr>
              <a:t>Each participant is tied to a ParticipantCmsSearch record  </a:t>
            </a:r>
          </a:p>
          <a:p>
            <a:r>
              <a:rPr lang="en-US">
                <a:highlight>
                  <a:srgbClr val="FFFFFF"/>
                </a:highlight>
              </a:rPr>
              <a:t> </a:t>
            </a:r>
          </a:p>
          <a:p>
            <a:r>
              <a:rPr lang="en-US" b="1">
                <a:highlight>
                  <a:srgbClr val="FFFFFF"/>
                </a:highlight>
              </a:rPr>
              <a:t>Key Condition – Active Cases Required </a:t>
            </a:r>
            <a:endParaRPr lang="en-US">
              <a:highlight>
                <a:srgbClr val="FFFFFF"/>
              </a:highlight>
              <a:ea typeface="Calibri" panose="020F0502020204030204"/>
              <a:cs typeface="Calibri" panose="020F0502020204030204"/>
            </a:endParaRPr>
          </a:p>
          <a:p>
            <a:pPr lvl="1"/>
            <a:r>
              <a:rPr lang="en-US">
                <a:highlight>
                  <a:srgbClr val="FFFFFF"/>
                </a:highlight>
              </a:rPr>
              <a:t>Notification is sent only if: </a:t>
            </a:r>
            <a:endParaRPr lang="en-US">
              <a:highlight>
                <a:srgbClr val="FFFFFF"/>
              </a:highlight>
              <a:ea typeface="Calibri" panose="020F0502020204030204"/>
              <a:cs typeface="Calibri" panose="020F0502020204030204"/>
            </a:endParaRPr>
          </a:p>
          <a:p>
            <a:pPr marL="742950" lvl="1" indent="-285750">
              <a:buFont typeface="Symbol"/>
              <a:buChar char="•"/>
            </a:pPr>
            <a:r>
              <a:rPr lang="en-US">
                <a:highlight>
                  <a:srgbClr val="FFFFFF"/>
                </a:highlight>
              </a:rPr>
              <a:t>Participants have cases that require notification, AND  </a:t>
            </a:r>
            <a:endParaRPr lang="en-US">
              <a:highlight>
                <a:srgbClr val="FFFFFF"/>
              </a:highlight>
              <a:ea typeface="Calibri" panose="020F0502020204030204"/>
              <a:cs typeface="Calibri" panose="020F0502020204030204"/>
            </a:endParaRPr>
          </a:p>
          <a:p>
            <a:pPr marL="742950" lvl="1" indent="-285750">
              <a:buFont typeface="Symbol"/>
              <a:buChar char="•"/>
            </a:pPr>
            <a:r>
              <a:rPr lang="en-US">
                <a:highlight>
                  <a:srgbClr val="FFFFFF"/>
                </a:highlight>
              </a:rPr>
              <a:t>There are active cases associated with the guardian/organization  </a:t>
            </a:r>
            <a:endParaRPr lang="en-US">
              <a:highlight>
                <a:srgbClr val="FFFFFF"/>
              </a:highlight>
              <a:ea typeface="Calibri" panose="020F0502020204030204"/>
              <a:cs typeface="Calibri" panose="020F0502020204030204"/>
            </a:endParaRPr>
          </a:p>
          <a:p>
            <a:pPr lvl="1"/>
            <a:r>
              <a:rPr lang="en-US">
                <a:highlight>
                  <a:srgbClr val="FFFFFF"/>
                </a:highlight>
              </a:rPr>
              <a:t>If no active cases: </a:t>
            </a:r>
            <a:endParaRPr lang="en-US">
              <a:highlight>
                <a:srgbClr val="FFFFFF"/>
              </a:highlight>
              <a:ea typeface="Calibri" panose="020F0502020204030204"/>
              <a:cs typeface="Calibri" panose="020F0502020204030204"/>
            </a:endParaRPr>
          </a:p>
          <a:p>
            <a:pPr marL="742950" lvl="1" indent="-285750">
              <a:buFont typeface="Symbol"/>
              <a:buChar char="•"/>
            </a:pPr>
            <a:r>
              <a:rPr lang="en-US">
                <a:highlight>
                  <a:srgbClr val="FFFFFF"/>
                </a:highlight>
              </a:rPr>
              <a:t>Status → Not Applicable  </a:t>
            </a:r>
            <a:endParaRPr lang="en-US">
              <a:highlight>
                <a:srgbClr val="FFFFFF"/>
              </a:highlight>
              <a:ea typeface="Calibri" panose="020F0502020204030204"/>
              <a:cs typeface="Calibri" panose="020F0502020204030204"/>
            </a:endParaRPr>
          </a:p>
          <a:p>
            <a:pPr marL="742950" lvl="1" indent="-285750">
              <a:buFont typeface="Symbol"/>
              <a:buChar char="•"/>
            </a:pPr>
            <a:r>
              <a:rPr lang="en-US">
                <a:highlight>
                  <a:srgbClr val="FFFFFF"/>
                </a:highlight>
              </a:rPr>
              <a:t>No notification sent  </a:t>
            </a:r>
            <a:endParaRPr lang="en-US">
              <a:highlight>
                <a:srgbClr val="FFFFFF"/>
              </a:highlight>
              <a:ea typeface="Calibri" panose="020F0502020204030204"/>
              <a:cs typeface="Calibri" panose="020F0502020204030204"/>
            </a:endParaRPr>
          </a:p>
          <a:p>
            <a:r>
              <a:rPr lang="en-US">
                <a:highlight>
                  <a:srgbClr val="FFFFFF"/>
                </a:highlight>
              </a:rPr>
              <a:t> </a:t>
            </a:r>
          </a:p>
          <a:p>
            <a:pPr marL="285750" indent="-285750">
              <a:buFont typeface="Arial"/>
              <a:buChar char="•"/>
            </a:pPr>
            <a:r>
              <a:rPr lang="en-US" b="1">
                <a:highlight>
                  <a:srgbClr val="FFFFFF"/>
                </a:highlight>
              </a:rPr>
              <a:t>Notification Grouping Logic </a:t>
            </a:r>
            <a:endParaRPr lang="en-US">
              <a:highlight>
                <a:srgbClr val="FFFFFF"/>
              </a:highlight>
            </a:endParaRPr>
          </a:p>
          <a:p>
            <a:pPr marL="742950" lvl="1" indent="-285750">
              <a:buFont typeface="Symbol"/>
              <a:buChar char="•"/>
            </a:pPr>
            <a:r>
              <a:rPr lang="en-US">
                <a:highlight>
                  <a:srgbClr val="FFFFFF"/>
                </a:highlight>
              </a:rPr>
              <a:t>Active cases are grouped by Court Office  </a:t>
            </a:r>
            <a:endParaRPr lang="en-US">
              <a:highlight>
                <a:srgbClr val="FFFFFF"/>
              </a:highlight>
              <a:ea typeface="Calibri" panose="020F0502020204030204"/>
              <a:cs typeface="Calibri" panose="020F0502020204030204"/>
            </a:endParaRPr>
          </a:p>
          <a:p>
            <a:pPr marL="742950" lvl="1" indent="-285750">
              <a:buFont typeface="Symbol"/>
              <a:buChar char="•"/>
            </a:pPr>
            <a:r>
              <a:rPr lang="en-US">
                <a:highlight>
                  <a:srgbClr val="FFFFFF"/>
                </a:highlight>
              </a:rPr>
              <a:t>Notifications are sent per Court Office, not per case  </a:t>
            </a:r>
            <a:endParaRPr lang="en-US">
              <a:highlight>
                <a:srgbClr val="FFFFFF"/>
              </a:highlight>
              <a:ea typeface="Calibri" panose="020F0502020204030204"/>
              <a:cs typeface="Calibri" panose="020F0502020204030204"/>
            </a:endParaRPr>
          </a:p>
          <a:p>
            <a:r>
              <a:rPr lang="en-US">
                <a:highlight>
                  <a:srgbClr val="FFFFFF"/>
                </a:highlight>
              </a:rPr>
              <a:t> </a:t>
            </a:r>
          </a:p>
          <a:p>
            <a:pPr marL="285750" indent="-285750">
              <a:buFont typeface="Arial"/>
              <a:buChar char="•"/>
            </a:pPr>
            <a:r>
              <a:rPr lang="en-US" b="1">
                <a:highlight>
                  <a:srgbClr val="FFFFFF"/>
                </a:highlight>
              </a:rPr>
              <a:t>Notification Execution </a:t>
            </a:r>
            <a:endParaRPr lang="en-US">
              <a:highlight>
                <a:srgbClr val="FFFFFF"/>
              </a:highlight>
            </a:endParaRPr>
          </a:p>
          <a:p>
            <a:pPr lvl="1"/>
            <a:r>
              <a:rPr lang="en-US">
                <a:highlight>
                  <a:srgbClr val="FFFFFF"/>
                </a:highlight>
              </a:rPr>
              <a:t>For each Court Office, send notification with:  </a:t>
            </a:r>
            <a:endParaRPr lang="en-US">
              <a:highlight>
                <a:srgbClr val="FFFFFF"/>
              </a:highlight>
              <a:ea typeface="Calibri" panose="020F0502020204030204"/>
              <a:cs typeface="Calibri" panose="020F0502020204030204"/>
            </a:endParaRPr>
          </a:p>
          <a:p>
            <a:pPr marL="742950" lvl="1" indent="-285750">
              <a:buFont typeface="Arial"/>
              <a:buChar char="•"/>
            </a:pPr>
            <a:r>
              <a:rPr lang="en-US">
                <a:highlight>
                  <a:srgbClr val="FFFFFF"/>
                </a:highlight>
              </a:rPr>
              <a:t>Participant details  </a:t>
            </a:r>
            <a:endParaRPr lang="en-US">
              <a:highlight>
                <a:srgbClr val="FFFFFF"/>
              </a:highlight>
              <a:ea typeface="Calibri" panose="020F0502020204030204"/>
              <a:cs typeface="Calibri" panose="020F0502020204030204"/>
            </a:endParaRPr>
          </a:p>
          <a:p>
            <a:pPr marL="742950" lvl="1" indent="-285750">
              <a:buFont typeface="Arial"/>
              <a:buChar char="•"/>
            </a:pPr>
            <a:r>
              <a:rPr lang="en-US">
                <a:highlight>
                  <a:srgbClr val="FFFFFF"/>
                </a:highlight>
              </a:rPr>
              <a:t>All related cases for that court  </a:t>
            </a:r>
            <a:endParaRPr lang="en-US">
              <a:highlight>
                <a:srgbClr val="FFFFFF"/>
              </a:highlight>
              <a:ea typeface="Calibri" panose="020F0502020204030204"/>
              <a:cs typeface="Calibri" panose="020F0502020204030204"/>
            </a:endParaRPr>
          </a:p>
          <a:p>
            <a:r>
              <a:rPr lang="en-US">
                <a:highlight>
                  <a:srgbClr val="FFFFFF"/>
                </a:highlight>
              </a:rPr>
              <a:t> </a:t>
            </a:r>
          </a:p>
          <a:p>
            <a:pPr marL="285750" indent="-285750">
              <a:buFont typeface="Arial"/>
              <a:buChar char="•"/>
            </a:pPr>
            <a:r>
              <a:rPr lang="en-US" b="1">
                <a:highlight>
                  <a:srgbClr val="FFFFFF"/>
                </a:highlight>
              </a:rPr>
              <a:t>Outcome Handling </a:t>
            </a:r>
            <a:endParaRPr lang="en-US">
              <a:highlight>
                <a:srgbClr val="FFFFFF"/>
              </a:highlight>
            </a:endParaRPr>
          </a:p>
          <a:p>
            <a:endParaRPr lang="en-US">
              <a:highlight>
                <a:srgbClr val="FFFFFF"/>
              </a:highlight>
            </a:endParaRPr>
          </a:p>
          <a:p>
            <a:r>
              <a:rPr lang="en-US">
                <a:highlight>
                  <a:srgbClr val="FFFFFF"/>
                </a:highlight>
              </a:rPr>
              <a:t>If a notification is sent successfully </a:t>
            </a:r>
          </a:p>
          <a:p>
            <a:pPr marL="285750" indent="-285750">
              <a:buFont typeface="Symbol"/>
              <a:buChar char="•"/>
            </a:pPr>
            <a:r>
              <a:rPr lang="en-US">
                <a:highlight>
                  <a:srgbClr val="FFFFFF"/>
                </a:highlight>
              </a:rPr>
              <a:t>Status → Completed  </a:t>
            </a:r>
          </a:p>
          <a:p>
            <a:pPr marL="285750" indent="-285750">
              <a:buFont typeface="Symbol"/>
              <a:buChar char="•"/>
            </a:pPr>
            <a:r>
              <a:rPr lang="en-US">
                <a:highlight>
                  <a:srgbClr val="FFFFFF"/>
                </a:highlight>
              </a:rPr>
              <a:t>Mark all related cases: InitialNotificationSent = true  </a:t>
            </a:r>
          </a:p>
          <a:p>
            <a:pPr marL="285750" indent="-285750">
              <a:buFont typeface="Symbol"/>
              <a:buChar char="•"/>
            </a:pPr>
            <a:r>
              <a:rPr lang="en-US">
                <a:highlight>
                  <a:srgbClr val="FFFFFF"/>
                </a:highlight>
              </a:rPr>
              <a:t>For inactive/suppressed matches: DeactivatedNotificationSent = true </a:t>
            </a:r>
            <a:r>
              <a:rPr lang="en-US" i="1">
                <a:highlight>
                  <a:srgbClr val="FFFFFF"/>
                </a:highlight>
              </a:rPr>
              <a:t>(prevents future notifications)</a:t>
            </a:r>
            <a:r>
              <a:rPr lang="en-US">
                <a:highlight>
                  <a:srgbClr val="FFFFFF"/>
                </a:highlight>
              </a:rPr>
              <a:t>  </a:t>
            </a:r>
          </a:p>
          <a:p>
            <a:r>
              <a:rPr lang="en-US">
                <a:highlight>
                  <a:srgbClr val="FFFFFF"/>
                </a:highlight>
              </a:rPr>
              <a:t> </a:t>
            </a:r>
          </a:p>
          <a:p>
            <a:r>
              <a:rPr lang="en-US">
                <a:highlight>
                  <a:srgbClr val="FFFFFF"/>
                </a:highlight>
              </a:rPr>
              <a:t>If Notification Fails </a:t>
            </a:r>
          </a:p>
          <a:p>
            <a:pPr marL="285750" indent="-285750">
              <a:buFont typeface="Symbol"/>
              <a:buChar char="•"/>
            </a:pPr>
            <a:r>
              <a:rPr lang="en-US">
                <a:highlight>
                  <a:srgbClr val="FFFFFF"/>
                </a:highlight>
              </a:rPr>
              <a:t>Status → Errored  </a:t>
            </a:r>
          </a:p>
          <a:p>
            <a:r>
              <a:rPr lang="en-US">
                <a:highlight>
                  <a:srgbClr val="FFFFFF"/>
                </a:highlight>
              </a:rPr>
              <a:t> </a:t>
            </a:r>
          </a:p>
          <a:p>
            <a:pPr marL="285750" indent="-285750">
              <a:buFont typeface="Arial"/>
              <a:buChar char="•"/>
            </a:pPr>
            <a:r>
              <a:rPr lang="en-US" b="1">
                <a:highlight>
                  <a:srgbClr val="FFFFFF"/>
                </a:highlight>
              </a:rPr>
              <a:t>Final Statuses </a:t>
            </a:r>
            <a:endParaRPr lang="en-US">
              <a:highlight>
                <a:srgbClr val="FFFFFF"/>
              </a:highlight>
            </a:endParaRPr>
          </a:p>
          <a:p>
            <a:r>
              <a:rPr lang="en-US">
                <a:highlight>
                  <a:srgbClr val="FFFFFF"/>
                </a:highlight>
              </a:rPr>
              <a:t>Each participant search ends in one of: </a:t>
            </a:r>
          </a:p>
          <a:p>
            <a:pPr marL="285750" indent="-285750">
              <a:buFont typeface="Symbol"/>
              <a:buChar char="•"/>
            </a:pPr>
            <a:r>
              <a:rPr lang="en-US">
                <a:highlight>
                  <a:srgbClr val="FFFFFF"/>
                </a:highlight>
              </a:rPr>
              <a:t>Completed → Notification sent  </a:t>
            </a:r>
          </a:p>
          <a:p>
            <a:pPr marL="285750" indent="-285750">
              <a:buFont typeface="Symbol"/>
              <a:buChar char="•"/>
            </a:pPr>
            <a:r>
              <a:rPr lang="en-US">
                <a:highlight>
                  <a:srgbClr val="FFFFFF"/>
                </a:highlight>
              </a:rPr>
              <a:t>Errored → Attempt failed  </a:t>
            </a:r>
          </a:p>
          <a:p>
            <a:pPr marL="285750" indent="-285750">
              <a:buFont typeface="Symbol"/>
              <a:buChar char="•"/>
            </a:pPr>
            <a:r>
              <a:rPr lang="en-US">
                <a:highlight>
                  <a:srgbClr val="FFFFFF"/>
                </a:highlight>
              </a:rPr>
              <a:t>Not Applicable → No eligible cases  </a:t>
            </a:r>
          </a:p>
          <a:p>
            <a:r>
              <a:rPr lang="en-US">
                <a:highlight>
                  <a:srgbClr val="FFFFFF"/>
                </a:highlight>
              </a:rPr>
              <a:t> </a:t>
            </a:r>
          </a:p>
          <a:p>
            <a:pPr marL="285750" indent="-285750">
              <a:buFont typeface="Arial"/>
              <a:buChar char="•"/>
            </a:pPr>
            <a:r>
              <a:rPr lang="en-US" b="1">
                <a:highlight>
                  <a:srgbClr val="FFFFFF"/>
                </a:highlight>
              </a:rPr>
              <a:t>Key Rules &amp; Safeguards </a:t>
            </a:r>
            <a:endParaRPr lang="en-US">
              <a:highlight>
                <a:srgbClr val="FFFFFF"/>
              </a:highlight>
            </a:endParaRPr>
          </a:p>
          <a:p>
            <a:pPr marL="285750" indent="-285750">
              <a:buFont typeface="Symbol"/>
              <a:buChar char="•"/>
            </a:pPr>
            <a:r>
              <a:rPr lang="en-US">
                <a:highlight>
                  <a:srgbClr val="FFFFFF"/>
                </a:highlight>
              </a:rPr>
              <a:t>Notifications are only sent when active cases exist</a:t>
            </a:r>
          </a:p>
          <a:p>
            <a:pPr marL="285750" indent="-285750">
              <a:buFont typeface="Symbol"/>
              <a:buChar char="•"/>
            </a:pPr>
            <a:r>
              <a:rPr lang="en-US">
                <a:highlight>
                  <a:srgbClr val="FFFFFF"/>
                </a:highlight>
              </a:rPr>
              <a:t>Grouped by Court Office for efficiency  </a:t>
            </a:r>
          </a:p>
          <a:p>
            <a:pPr marL="285750" indent="-285750">
              <a:buFont typeface="Symbol"/>
              <a:buChar char="•"/>
            </a:pPr>
            <a:r>
              <a:rPr lang="en-US">
                <a:highlight>
                  <a:srgbClr val="FFFFFF"/>
                </a:highlight>
              </a:rPr>
              <a:t>Prevents duplicate notifications for:  </a:t>
            </a:r>
          </a:p>
          <a:p>
            <a:pPr marL="285750" indent="-285750">
              <a:buFont typeface="Courier New"/>
              <a:buChar char="○"/>
            </a:pPr>
            <a:r>
              <a:rPr lang="en-US">
                <a:highlight>
                  <a:srgbClr val="FFFFFF"/>
                </a:highlight>
              </a:rPr>
              <a:t>Deactivated matches  </a:t>
            </a:r>
          </a:p>
          <a:p>
            <a:pPr marL="285750" indent="-285750">
              <a:buFont typeface="Courier New"/>
              <a:buChar char="○"/>
            </a:pPr>
            <a:r>
              <a:rPr lang="en-US">
                <a:highlight>
                  <a:srgbClr val="FFFFFF"/>
                </a:highlight>
              </a:rPr>
              <a:t>Suppressed records  </a:t>
            </a:r>
          </a:p>
          <a:p>
            <a:pPr marL="285750" indent="-285750">
              <a:buFont typeface="Symbol"/>
              <a:buChar char="•"/>
            </a:pPr>
            <a:r>
              <a:rPr lang="en-US">
                <a:highlight>
                  <a:srgbClr val="FFFFFF"/>
                </a:highlight>
              </a:rPr>
              <a:t>Status is tracked and persisted after processing </a:t>
            </a:r>
          </a:p>
          <a:p>
            <a:r>
              <a:rPr lang="en-US">
                <a:highlight>
                  <a:srgbClr val="FFFFFF"/>
                </a:highlight>
              </a:rPr>
              <a:t> </a:t>
            </a:r>
          </a:p>
          <a:p>
            <a:endParaRPr lang="en-US">
              <a:ea typeface="Calibri"/>
              <a:cs typeface="Calibri"/>
            </a:endParaRPr>
          </a:p>
        </p:txBody>
      </p:sp>
      <p:sp>
        <p:nvSpPr>
          <p:cNvPr id="4" name="Slide Number Placeholder 3">
            <a:extLst>
              <a:ext uri="{FF2B5EF4-FFF2-40B4-BE49-F238E27FC236}">
                <a16:creationId xmlns:a16="http://schemas.microsoft.com/office/drawing/2014/main" id="{75689DC3-69F0-9682-26C6-2E4E8B95D38C}"/>
              </a:ext>
            </a:extLst>
          </p:cNvPr>
          <p:cNvSpPr>
            <a:spLocks noGrp="1"/>
          </p:cNvSpPr>
          <p:nvPr>
            <p:ph type="sldNum" sz="quarter" idx="5"/>
          </p:nvPr>
        </p:nvSpPr>
        <p:spPr/>
        <p:txBody>
          <a:bodyPr/>
          <a:lstStyle/>
          <a:p>
            <a:fld id="{17732C3C-A191-48C2-A7E8-9C96AF841A7A}" type="slidenum">
              <a:rPr lang="en-US" smtClean="0"/>
              <a:t>5</a:t>
            </a:fld>
            <a:endParaRPr lang="en-US"/>
          </a:p>
        </p:txBody>
      </p:sp>
    </p:spTree>
    <p:extLst>
      <p:ext uri="{BB962C8B-B14F-4D97-AF65-F5344CB8AC3E}">
        <p14:creationId xmlns:p14="http://schemas.microsoft.com/office/powerpoint/2010/main" val="33377941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ighlight>
                  <a:srgbClr val="FFFFFF"/>
                </a:highlight>
                <a:ea typeface="Calibri"/>
                <a:cs typeface="Calibri"/>
              </a:rPr>
              <a:t>SK</a:t>
            </a:r>
            <a:endParaRPr lang="en-US" b="1">
              <a:highlight>
                <a:srgbClr val="FFFFFF"/>
              </a:highlight>
            </a:endParaRPr>
          </a:p>
          <a:p>
            <a:pPr>
              <a:buFont typeface="Arial"/>
            </a:pPr>
            <a:endParaRPr lang="en-US" b="1">
              <a:highlight>
                <a:srgbClr val="FFFFFF"/>
              </a:highlight>
            </a:endParaRPr>
          </a:p>
          <a:p>
            <a:pPr>
              <a:buFont typeface="Arial"/>
            </a:pPr>
            <a:r>
              <a:rPr lang="en-US" b="1">
                <a:highlight>
                  <a:srgbClr val="FFFFFF"/>
                </a:highlight>
              </a:rPr>
              <a:t>Batch Processing </a:t>
            </a:r>
            <a:endParaRPr lang="en-US">
              <a:highlight>
                <a:srgbClr val="FFFFFF"/>
              </a:highlight>
              <a:ea typeface="Calibri" panose="020F0502020204030204"/>
              <a:cs typeface="Calibri" panose="020F0502020204030204"/>
            </a:endParaRPr>
          </a:p>
          <a:p>
            <a:pPr marL="285750" indent="-285750">
              <a:buFont typeface="Symbol"/>
              <a:buChar char="•"/>
            </a:pPr>
            <a:r>
              <a:rPr lang="en-US">
                <a:highlight>
                  <a:srgbClr val="FFFFFF"/>
                </a:highlight>
              </a:rPr>
              <a:t>Processes participants in batches: Default: take = 100, skip = 0  </a:t>
            </a:r>
          </a:p>
          <a:p>
            <a:pPr marL="285750" indent="-285750">
              <a:buFont typeface="Symbol"/>
              <a:buChar char="•"/>
            </a:pPr>
            <a:r>
              <a:rPr lang="en-US">
                <a:highlight>
                  <a:srgbClr val="FFFFFF"/>
                </a:highlight>
              </a:rPr>
              <a:t>Retrieves participants with match results ready for notification  </a:t>
            </a:r>
          </a:p>
          <a:p>
            <a:r>
              <a:rPr lang="en-US" b="1">
                <a:highlight>
                  <a:srgbClr val="FFFFFF"/>
                </a:highlight>
              </a:rPr>
              <a:t> </a:t>
            </a:r>
            <a:endParaRPr lang="en-US">
              <a:highlight>
                <a:srgbClr val="FFFFFF"/>
              </a:highlight>
            </a:endParaRPr>
          </a:p>
          <a:p>
            <a:r>
              <a:rPr lang="en-US" b="1">
                <a:highlight>
                  <a:srgbClr val="FFFFFF"/>
                </a:highlight>
              </a:rPr>
              <a:t>Who Gets Evaluated </a:t>
            </a:r>
            <a:endParaRPr lang="en-US">
              <a:highlight>
                <a:srgbClr val="FFFFFF"/>
              </a:highlight>
              <a:ea typeface="Calibri" panose="020F0502020204030204"/>
              <a:cs typeface="Calibri" panose="020F0502020204030204"/>
            </a:endParaRPr>
          </a:p>
          <a:p>
            <a:pPr marL="285750" indent="-285750">
              <a:buFont typeface="Symbol"/>
              <a:buChar char="•"/>
            </a:pPr>
            <a:r>
              <a:rPr lang="en-US">
                <a:highlight>
                  <a:srgbClr val="FFFFFF"/>
                </a:highlight>
              </a:rPr>
              <a:t>Participants with CPCMS/MDJS match results  </a:t>
            </a:r>
          </a:p>
          <a:p>
            <a:pPr marL="285750" indent="-285750">
              <a:buFont typeface="Symbol"/>
              <a:buChar char="•"/>
            </a:pPr>
            <a:r>
              <a:rPr lang="en-US">
                <a:highlight>
                  <a:srgbClr val="FFFFFF"/>
                </a:highlight>
              </a:rPr>
              <a:t>Each participant is tied to a ParticipantCmsSearch record  </a:t>
            </a:r>
          </a:p>
          <a:p>
            <a:r>
              <a:rPr lang="en-US">
                <a:highlight>
                  <a:srgbClr val="FFFFFF"/>
                </a:highlight>
              </a:rPr>
              <a:t> </a:t>
            </a:r>
          </a:p>
          <a:p>
            <a:r>
              <a:rPr lang="en-US" b="1">
                <a:highlight>
                  <a:srgbClr val="FFFFFF"/>
                </a:highlight>
              </a:rPr>
              <a:t>Key Condition – Active Cases Required </a:t>
            </a:r>
            <a:endParaRPr lang="en-US">
              <a:highlight>
                <a:srgbClr val="FFFFFF"/>
              </a:highlight>
              <a:ea typeface="Calibri" panose="020F0502020204030204"/>
              <a:cs typeface="Calibri" panose="020F0502020204030204"/>
            </a:endParaRPr>
          </a:p>
          <a:p>
            <a:pPr lvl="1"/>
            <a:r>
              <a:rPr lang="en-US">
                <a:highlight>
                  <a:srgbClr val="FFFFFF"/>
                </a:highlight>
              </a:rPr>
              <a:t>Notification is sent only if: </a:t>
            </a:r>
            <a:endParaRPr lang="en-US">
              <a:highlight>
                <a:srgbClr val="FFFFFF"/>
              </a:highlight>
              <a:ea typeface="Calibri" panose="020F0502020204030204"/>
              <a:cs typeface="Calibri" panose="020F0502020204030204"/>
            </a:endParaRPr>
          </a:p>
          <a:p>
            <a:pPr marL="742950" lvl="1" indent="-285750">
              <a:buFont typeface="Symbol"/>
              <a:buChar char="•"/>
            </a:pPr>
            <a:r>
              <a:rPr lang="en-US">
                <a:highlight>
                  <a:srgbClr val="FFFFFF"/>
                </a:highlight>
              </a:rPr>
              <a:t>Participants have cases that require notification, AND  </a:t>
            </a:r>
            <a:endParaRPr lang="en-US">
              <a:highlight>
                <a:srgbClr val="FFFFFF"/>
              </a:highlight>
              <a:ea typeface="Calibri" panose="020F0502020204030204"/>
              <a:cs typeface="Calibri" panose="020F0502020204030204"/>
            </a:endParaRPr>
          </a:p>
          <a:p>
            <a:pPr marL="742950" lvl="1" indent="-285750">
              <a:buFont typeface="Symbol"/>
              <a:buChar char="•"/>
            </a:pPr>
            <a:r>
              <a:rPr lang="en-US">
                <a:highlight>
                  <a:srgbClr val="FFFFFF"/>
                </a:highlight>
              </a:rPr>
              <a:t>There are active cases associated with the guardian/organization  </a:t>
            </a:r>
            <a:endParaRPr lang="en-US">
              <a:highlight>
                <a:srgbClr val="FFFFFF"/>
              </a:highlight>
              <a:ea typeface="Calibri" panose="020F0502020204030204"/>
              <a:cs typeface="Calibri" panose="020F0502020204030204"/>
            </a:endParaRPr>
          </a:p>
          <a:p>
            <a:pPr lvl="1"/>
            <a:r>
              <a:rPr lang="en-US">
                <a:highlight>
                  <a:srgbClr val="FFFFFF"/>
                </a:highlight>
              </a:rPr>
              <a:t>If no active cases: </a:t>
            </a:r>
            <a:endParaRPr lang="en-US">
              <a:highlight>
                <a:srgbClr val="FFFFFF"/>
              </a:highlight>
              <a:ea typeface="Calibri" panose="020F0502020204030204"/>
              <a:cs typeface="Calibri" panose="020F0502020204030204"/>
            </a:endParaRPr>
          </a:p>
          <a:p>
            <a:pPr marL="742950" lvl="1" indent="-285750">
              <a:buFont typeface="Symbol"/>
              <a:buChar char="•"/>
            </a:pPr>
            <a:r>
              <a:rPr lang="en-US">
                <a:highlight>
                  <a:srgbClr val="FFFFFF"/>
                </a:highlight>
              </a:rPr>
              <a:t>Status → Not Applicable  </a:t>
            </a:r>
            <a:endParaRPr lang="en-US">
              <a:highlight>
                <a:srgbClr val="FFFFFF"/>
              </a:highlight>
              <a:ea typeface="Calibri" panose="020F0502020204030204"/>
              <a:cs typeface="Calibri" panose="020F0502020204030204"/>
            </a:endParaRPr>
          </a:p>
          <a:p>
            <a:pPr marL="742950" lvl="1" indent="-285750">
              <a:buFont typeface="Symbol"/>
              <a:buChar char="•"/>
            </a:pPr>
            <a:r>
              <a:rPr lang="en-US">
                <a:highlight>
                  <a:srgbClr val="FFFFFF"/>
                </a:highlight>
              </a:rPr>
              <a:t>No notification sent  </a:t>
            </a:r>
            <a:endParaRPr lang="en-US">
              <a:highlight>
                <a:srgbClr val="FFFFFF"/>
              </a:highlight>
              <a:ea typeface="Calibri" panose="020F0502020204030204"/>
              <a:cs typeface="Calibri" panose="020F0502020204030204"/>
            </a:endParaRPr>
          </a:p>
          <a:p>
            <a:r>
              <a:rPr lang="en-US">
                <a:highlight>
                  <a:srgbClr val="FFFFFF"/>
                </a:highlight>
              </a:rPr>
              <a:t> </a:t>
            </a:r>
          </a:p>
          <a:p>
            <a:pPr marL="285750" indent="-285750">
              <a:buFont typeface="Arial"/>
              <a:buChar char="•"/>
            </a:pPr>
            <a:r>
              <a:rPr lang="en-US" b="1">
                <a:highlight>
                  <a:srgbClr val="FFFFFF"/>
                </a:highlight>
              </a:rPr>
              <a:t>Notification Grouping Logic </a:t>
            </a:r>
            <a:endParaRPr lang="en-US">
              <a:highlight>
                <a:srgbClr val="FFFFFF"/>
              </a:highlight>
            </a:endParaRPr>
          </a:p>
          <a:p>
            <a:pPr marL="742950" lvl="1" indent="-285750">
              <a:buFont typeface="Symbol"/>
              <a:buChar char="•"/>
            </a:pPr>
            <a:r>
              <a:rPr lang="en-US">
                <a:highlight>
                  <a:srgbClr val="FFFFFF"/>
                </a:highlight>
              </a:rPr>
              <a:t>Active cases are grouped by Court Office  </a:t>
            </a:r>
            <a:endParaRPr lang="en-US">
              <a:highlight>
                <a:srgbClr val="FFFFFF"/>
              </a:highlight>
              <a:ea typeface="Calibri" panose="020F0502020204030204"/>
              <a:cs typeface="Calibri" panose="020F0502020204030204"/>
            </a:endParaRPr>
          </a:p>
          <a:p>
            <a:pPr marL="742950" lvl="1" indent="-285750">
              <a:buFont typeface="Symbol"/>
              <a:buChar char="•"/>
            </a:pPr>
            <a:r>
              <a:rPr lang="en-US">
                <a:highlight>
                  <a:srgbClr val="FFFFFF"/>
                </a:highlight>
              </a:rPr>
              <a:t>Notifications are sent per Court Office, not per case  </a:t>
            </a:r>
            <a:endParaRPr lang="en-US">
              <a:highlight>
                <a:srgbClr val="FFFFFF"/>
              </a:highlight>
              <a:ea typeface="Calibri" panose="020F0502020204030204"/>
              <a:cs typeface="Calibri" panose="020F0502020204030204"/>
            </a:endParaRPr>
          </a:p>
          <a:p>
            <a:r>
              <a:rPr lang="en-US">
                <a:highlight>
                  <a:srgbClr val="FFFFFF"/>
                </a:highlight>
              </a:rPr>
              <a:t> </a:t>
            </a:r>
          </a:p>
          <a:p>
            <a:pPr marL="285750" indent="-285750">
              <a:buFont typeface="Arial"/>
              <a:buChar char="•"/>
            </a:pPr>
            <a:r>
              <a:rPr lang="en-US" b="1">
                <a:highlight>
                  <a:srgbClr val="FFFFFF"/>
                </a:highlight>
              </a:rPr>
              <a:t>Notification Execution </a:t>
            </a:r>
            <a:endParaRPr lang="en-US">
              <a:highlight>
                <a:srgbClr val="FFFFFF"/>
              </a:highlight>
            </a:endParaRPr>
          </a:p>
          <a:p>
            <a:pPr lvl="1"/>
            <a:r>
              <a:rPr lang="en-US">
                <a:highlight>
                  <a:srgbClr val="FFFFFF"/>
                </a:highlight>
              </a:rPr>
              <a:t>For each Court Office, send notification with:  </a:t>
            </a:r>
            <a:endParaRPr lang="en-US">
              <a:highlight>
                <a:srgbClr val="FFFFFF"/>
              </a:highlight>
              <a:ea typeface="Calibri" panose="020F0502020204030204"/>
              <a:cs typeface="Calibri" panose="020F0502020204030204"/>
            </a:endParaRPr>
          </a:p>
          <a:p>
            <a:pPr marL="742950" lvl="1" indent="-285750">
              <a:buFont typeface="Arial"/>
              <a:buChar char="•"/>
            </a:pPr>
            <a:r>
              <a:rPr lang="en-US">
                <a:highlight>
                  <a:srgbClr val="FFFFFF"/>
                </a:highlight>
              </a:rPr>
              <a:t>Participant details  </a:t>
            </a:r>
            <a:endParaRPr lang="en-US">
              <a:highlight>
                <a:srgbClr val="FFFFFF"/>
              </a:highlight>
              <a:ea typeface="Calibri" panose="020F0502020204030204"/>
              <a:cs typeface="Calibri" panose="020F0502020204030204"/>
            </a:endParaRPr>
          </a:p>
          <a:p>
            <a:pPr marL="742950" lvl="1" indent="-285750">
              <a:buFont typeface="Arial"/>
              <a:buChar char="•"/>
            </a:pPr>
            <a:r>
              <a:rPr lang="en-US">
                <a:highlight>
                  <a:srgbClr val="FFFFFF"/>
                </a:highlight>
              </a:rPr>
              <a:t>All related cases for that court  </a:t>
            </a:r>
            <a:endParaRPr lang="en-US">
              <a:highlight>
                <a:srgbClr val="FFFFFF"/>
              </a:highlight>
              <a:ea typeface="Calibri" panose="020F0502020204030204"/>
              <a:cs typeface="Calibri" panose="020F0502020204030204"/>
            </a:endParaRPr>
          </a:p>
          <a:p>
            <a:r>
              <a:rPr lang="en-US">
                <a:highlight>
                  <a:srgbClr val="FFFFFF"/>
                </a:highlight>
              </a:rPr>
              <a:t> </a:t>
            </a:r>
          </a:p>
          <a:p>
            <a:pPr marL="285750" indent="-285750">
              <a:buFont typeface="Arial"/>
              <a:buChar char="•"/>
            </a:pPr>
            <a:r>
              <a:rPr lang="en-US" b="1">
                <a:highlight>
                  <a:srgbClr val="FFFFFF"/>
                </a:highlight>
              </a:rPr>
              <a:t>Outcome Handling </a:t>
            </a:r>
            <a:endParaRPr lang="en-US">
              <a:highlight>
                <a:srgbClr val="FFFFFF"/>
              </a:highlight>
            </a:endParaRPr>
          </a:p>
          <a:p>
            <a:endParaRPr lang="en-US">
              <a:highlight>
                <a:srgbClr val="FFFFFF"/>
              </a:highlight>
            </a:endParaRPr>
          </a:p>
          <a:p>
            <a:r>
              <a:rPr lang="en-US">
                <a:highlight>
                  <a:srgbClr val="FFFFFF"/>
                </a:highlight>
              </a:rPr>
              <a:t>If a notification is sent successfully </a:t>
            </a:r>
          </a:p>
          <a:p>
            <a:pPr marL="285750" indent="-285750">
              <a:buFont typeface="Symbol"/>
              <a:buChar char="•"/>
            </a:pPr>
            <a:r>
              <a:rPr lang="en-US">
                <a:highlight>
                  <a:srgbClr val="FFFFFF"/>
                </a:highlight>
              </a:rPr>
              <a:t>Status → Completed  </a:t>
            </a:r>
          </a:p>
          <a:p>
            <a:pPr marL="285750" indent="-285750">
              <a:buFont typeface="Symbol"/>
              <a:buChar char="•"/>
            </a:pPr>
            <a:r>
              <a:rPr lang="en-US">
                <a:highlight>
                  <a:srgbClr val="FFFFFF"/>
                </a:highlight>
              </a:rPr>
              <a:t>Mark all related cases: InitialNotificationSent = true  </a:t>
            </a:r>
          </a:p>
          <a:p>
            <a:pPr marL="285750" indent="-285750">
              <a:buFont typeface="Symbol"/>
              <a:buChar char="•"/>
            </a:pPr>
            <a:r>
              <a:rPr lang="en-US">
                <a:highlight>
                  <a:srgbClr val="FFFFFF"/>
                </a:highlight>
              </a:rPr>
              <a:t>For inactive/suppressed matches: DeactivatedNotificationSent = true </a:t>
            </a:r>
            <a:r>
              <a:rPr lang="en-US" i="1">
                <a:highlight>
                  <a:srgbClr val="FFFFFF"/>
                </a:highlight>
              </a:rPr>
              <a:t>(prevents future notifications)</a:t>
            </a:r>
            <a:r>
              <a:rPr lang="en-US">
                <a:highlight>
                  <a:srgbClr val="FFFFFF"/>
                </a:highlight>
              </a:rPr>
              <a:t>  </a:t>
            </a:r>
          </a:p>
          <a:p>
            <a:r>
              <a:rPr lang="en-US">
                <a:highlight>
                  <a:srgbClr val="FFFFFF"/>
                </a:highlight>
              </a:rPr>
              <a:t> </a:t>
            </a:r>
          </a:p>
          <a:p>
            <a:r>
              <a:rPr lang="en-US">
                <a:highlight>
                  <a:srgbClr val="FFFFFF"/>
                </a:highlight>
              </a:rPr>
              <a:t>If Notification Fails </a:t>
            </a:r>
          </a:p>
          <a:p>
            <a:pPr marL="285750" indent="-285750">
              <a:buFont typeface="Symbol"/>
              <a:buChar char="•"/>
            </a:pPr>
            <a:r>
              <a:rPr lang="en-US">
                <a:highlight>
                  <a:srgbClr val="FFFFFF"/>
                </a:highlight>
              </a:rPr>
              <a:t>Status → Errored  </a:t>
            </a:r>
          </a:p>
          <a:p>
            <a:r>
              <a:rPr lang="en-US">
                <a:highlight>
                  <a:srgbClr val="FFFFFF"/>
                </a:highlight>
              </a:rPr>
              <a:t> </a:t>
            </a:r>
          </a:p>
          <a:p>
            <a:pPr marL="285750" indent="-285750">
              <a:buFont typeface="Arial"/>
              <a:buChar char="•"/>
            </a:pPr>
            <a:r>
              <a:rPr lang="en-US" b="1">
                <a:highlight>
                  <a:srgbClr val="FFFFFF"/>
                </a:highlight>
              </a:rPr>
              <a:t>Final Statuses </a:t>
            </a:r>
            <a:endParaRPr lang="en-US">
              <a:highlight>
                <a:srgbClr val="FFFFFF"/>
              </a:highlight>
            </a:endParaRPr>
          </a:p>
          <a:p>
            <a:r>
              <a:rPr lang="en-US">
                <a:highlight>
                  <a:srgbClr val="FFFFFF"/>
                </a:highlight>
              </a:rPr>
              <a:t>Each participant search ends in one of: </a:t>
            </a:r>
          </a:p>
          <a:p>
            <a:pPr marL="285750" indent="-285750">
              <a:buFont typeface="Symbol"/>
              <a:buChar char="•"/>
            </a:pPr>
            <a:r>
              <a:rPr lang="en-US">
                <a:highlight>
                  <a:srgbClr val="FFFFFF"/>
                </a:highlight>
              </a:rPr>
              <a:t>Completed → Notification sent  </a:t>
            </a:r>
          </a:p>
          <a:p>
            <a:pPr marL="285750" indent="-285750">
              <a:buFont typeface="Symbol"/>
              <a:buChar char="•"/>
            </a:pPr>
            <a:r>
              <a:rPr lang="en-US">
                <a:highlight>
                  <a:srgbClr val="FFFFFF"/>
                </a:highlight>
              </a:rPr>
              <a:t>Errored → Attempt failed  </a:t>
            </a:r>
          </a:p>
          <a:p>
            <a:pPr marL="285750" indent="-285750">
              <a:buFont typeface="Symbol"/>
              <a:buChar char="•"/>
            </a:pPr>
            <a:r>
              <a:rPr lang="en-US">
                <a:highlight>
                  <a:srgbClr val="FFFFFF"/>
                </a:highlight>
              </a:rPr>
              <a:t>Not Applicable → No eligible cases  </a:t>
            </a:r>
          </a:p>
          <a:p>
            <a:r>
              <a:rPr lang="en-US">
                <a:highlight>
                  <a:srgbClr val="FFFFFF"/>
                </a:highlight>
              </a:rPr>
              <a:t> </a:t>
            </a:r>
          </a:p>
          <a:p>
            <a:pPr marL="285750" indent="-285750">
              <a:buFont typeface="Arial"/>
              <a:buChar char="•"/>
            </a:pPr>
            <a:r>
              <a:rPr lang="en-US" b="1">
                <a:highlight>
                  <a:srgbClr val="FFFFFF"/>
                </a:highlight>
              </a:rPr>
              <a:t>Key Rules &amp; Safeguards </a:t>
            </a:r>
            <a:endParaRPr lang="en-US">
              <a:highlight>
                <a:srgbClr val="FFFFFF"/>
              </a:highlight>
            </a:endParaRPr>
          </a:p>
          <a:p>
            <a:pPr marL="285750" indent="-285750">
              <a:buFont typeface="Symbol"/>
              <a:buChar char="•"/>
            </a:pPr>
            <a:r>
              <a:rPr lang="en-US">
                <a:highlight>
                  <a:srgbClr val="FFFFFF"/>
                </a:highlight>
              </a:rPr>
              <a:t>Notifications are only sent when active cases exist</a:t>
            </a:r>
          </a:p>
          <a:p>
            <a:pPr marL="285750" indent="-285750">
              <a:buFont typeface="Symbol"/>
              <a:buChar char="•"/>
            </a:pPr>
            <a:r>
              <a:rPr lang="en-US">
                <a:highlight>
                  <a:srgbClr val="FFFFFF"/>
                </a:highlight>
              </a:rPr>
              <a:t>Grouped by Court Office for efficiency  </a:t>
            </a:r>
          </a:p>
          <a:p>
            <a:pPr marL="285750" indent="-285750">
              <a:buFont typeface="Symbol"/>
              <a:buChar char="•"/>
            </a:pPr>
            <a:r>
              <a:rPr lang="en-US">
                <a:highlight>
                  <a:srgbClr val="FFFFFF"/>
                </a:highlight>
              </a:rPr>
              <a:t>Prevents duplicate notifications for:  </a:t>
            </a:r>
          </a:p>
          <a:p>
            <a:pPr marL="285750" indent="-285750">
              <a:buFont typeface="Courier New"/>
              <a:buChar char="○"/>
            </a:pPr>
            <a:r>
              <a:rPr lang="en-US">
                <a:highlight>
                  <a:srgbClr val="FFFFFF"/>
                </a:highlight>
              </a:rPr>
              <a:t>Deactivated matches  </a:t>
            </a:r>
          </a:p>
          <a:p>
            <a:pPr marL="285750" indent="-285750">
              <a:buFont typeface="Courier New"/>
              <a:buChar char="○"/>
            </a:pPr>
            <a:r>
              <a:rPr lang="en-US">
                <a:highlight>
                  <a:srgbClr val="FFFFFF"/>
                </a:highlight>
              </a:rPr>
              <a:t>Suppressed records  </a:t>
            </a:r>
          </a:p>
          <a:p>
            <a:pPr marL="285750" indent="-285750">
              <a:buFont typeface="Symbol"/>
              <a:buChar char="•"/>
            </a:pPr>
            <a:r>
              <a:rPr lang="en-US">
                <a:highlight>
                  <a:srgbClr val="FFFFFF"/>
                </a:highlight>
              </a:rPr>
              <a:t>Status is tracked and persisted after processing </a:t>
            </a:r>
          </a:p>
          <a:p>
            <a:r>
              <a:rPr lang="en-US">
                <a:highlight>
                  <a:srgbClr val="FFFFFF"/>
                </a:highlight>
              </a:rPr>
              <a:t>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17732C3C-A191-48C2-A7E8-9C96AF841A7A}" type="slidenum">
              <a:rPr lang="en-US" smtClean="0"/>
              <a:t>6</a:t>
            </a:fld>
            <a:endParaRPr lang="en-US"/>
          </a:p>
        </p:txBody>
      </p:sp>
    </p:spTree>
    <p:extLst>
      <p:ext uri="{BB962C8B-B14F-4D97-AF65-F5344CB8AC3E}">
        <p14:creationId xmlns:p14="http://schemas.microsoft.com/office/powerpoint/2010/main" val="7619194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a:r>
              <a:rPr lang="en-US">
                <a:highlight>
                  <a:srgbClr val="FFFFFF"/>
                </a:highlight>
                <a:ea typeface="Calibri"/>
                <a:cs typeface="Calibri"/>
              </a:rPr>
              <a:t>JB – The Office of Elder Justice in the Courts receives email notifications for all criminal records matches statewide. When we receive these emails, we first look at the docket sheets for any criminal records matched. We may also look the case up in MDJS or CPCMS to get more information. In many cases, we are able to read the criminal complaint related to the charges, which can help deepen our understanding of the situation. We also look up the guardianship case in GTS and check a number of things, including whether there is a co-guardian, whether the incapacitated person lives with the guardian, and whether reporting is up to date. We may also look at the most recent reports to see if there is anything of note. We may also search for news articles related to the charges if more information is needed. After assessing the charges and the guardianship case, we determine whether or not a particular match warrants follow-up with the court. Since the CMS matching process is still fairly new, we want to support courts by contacting them with more information on certain charges or cases. After that, the OEJC steps back and allows the court to react at the judge's discretion. We have seen courts schedule review hearings, remove and replace guardians, and take other actions in the best interest of the incapacitated person.</a:t>
            </a:r>
          </a:p>
        </p:txBody>
      </p:sp>
      <p:sp>
        <p:nvSpPr>
          <p:cNvPr id="4" name="Slide Number Placeholder 3"/>
          <p:cNvSpPr>
            <a:spLocks noGrp="1"/>
          </p:cNvSpPr>
          <p:nvPr>
            <p:ph type="sldNum" sz="quarter" idx="5"/>
          </p:nvPr>
        </p:nvSpPr>
        <p:spPr/>
        <p:txBody>
          <a:bodyPr/>
          <a:lstStyle/>
          <a:p>
            <a:fld id="{17732C3C-A191-48C2-A7E8-9C96AF841A7A}" type="slidenum">
              <a:rPr lang="en-US" smtClean="0"/>
              <a:t>7</a:t>
            </a:fld>
            <a:endParaRPr lang="en-US"/>
          </a:p>
        </p:txBody>
      </p:sp>
    </p:spTree>
    <p:extLst>
      <p:ext uri="{BB962C8B-B14F-4D97-AF65-F5344CB8AC3E}">
        <p14:creationId xmlns:p14="http://schemas.microsoft.com/office/powerpoint/2010/main" val="439088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JB – This brings us to the impact. We want to know how the CMS Records Match process is affecting incapacitated adults. </a:t>
            </a:r>
          </a:p>
        </p:txBody>
      </p:sp>
      <p:sp>
        <p:nvSpPr>
          <p:cNvPr id="4" name="Slide Number Placeholder 3"/>
          <p:cNvSpPr>
            <a:spLocks noGrp="1"/>
          </p:cNvSpPr>
          <p:nvPr>
            <p:ph type="sldNum" sz="quarter" idx="5"/>
          </p:nvPr>
        </p:nvSpPr>
        <p:spPr/>
        <p:txBody>
          <a:bodyPr/>
          <a:lstStyle/>
          <a:p>
            <a:fld id="{17732C3C-A191-48C2-A7E8-9C96AF841A7A}" type="slidenum">
              <a:rPr lang="en-US" smtClean="0"/>
              <a:t>8</a:t>
            </a:fld>
            <a:endParaRPr lang="en-US"/>
          </a:p>
        </p:txBody>
      </p:sp>
    </p:spTree>
    <p:extLst>
      <p:ext uri="{BB962C8B-B14F-4D97-AF65-F5344CB8AC3E}">
        <p14:creationId xmlns:p14="http://schemas.microsoft.com/office/powerpoint/2010/main" val="12480372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JB – One type of records match we have seen is emergency protection from abuse orders. There have been multiple instances where the guardian in question lived with the incapacitated person, and was not able to live in the home per the PFA stemming from domestic violence perpetrated by the guardian. In some of these cases subquent charges were filed against the guardian. In at least one case, the IP was a named victim in the PFA. In these cases, courts have been able to determine whether the IP is safe, and hold review hearings to determine if further action is needed.</a:t>
            </a:r>
          </a:p>
        </p:txBody>
      </p:sp>
      <p:sp>
        <p:nvSpPr>
          <p:cNvPr id="4" name="Slide Number Placeholder 3"/>
          <p:cNvSpPr>
            <a:spLocks noGrp="1"/>
          </p:cNvSpPr>
          <p:nvPr>
            <p:ph type="sldNum" sz="quarter" idx="5"/>
          </p:nvPr>
        </p:nvSpPr>
        <p:spPr/>
        <p:txBody>
          <a:bodyPr/>
          <a:lstStyle/>
          <a:p>
            <a:fld id="{17732C3C-A191-48C2-A7E8-9C96AF841A7A}" type="slidenum">
              <a:rPr lang="en-US" smtClean="0"/>
              <a:t>9</a:t>
            </a:fld>
            <a:endParaRPr lang="en-US"/>
          </a:p>
        </p:txBody>
      </p:sp>
    </p:spTree>
    <p:extLst>
      <p:ext uri="{BB962C8B-B14F-4D97-AF65-F5344CB8AC3E}">
        <p14:creationId xmlns:p14="http://schemas.microsoft.com/office/powerpoint/2010/main" val="4292463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accent1">
            <a:lumMod val="50000"/>
          </a:schemeClr>
        </a:solidFill>
        <a:effectLst/>
      </p:bgPr>
    </p:bg>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BECDFC6B-0742-962E-44A1-19C9C173BB22}"/>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50848" y="425303"/>
            <a:ext cx="11305217" cy="6007394"/>
          </a:xfrm>
          <a:prstGeom prst="rect">
            <a:avLst/>
          </a:prstGeom>
          <a:effectLst/>
        </p:spPr>
      </p:pic>
      <p:sp>
        <p:nvSpPr>
          <p:cNvPr id="9" name="Title 8">
            <a:extLst>
              <a:ext uri="{FF2B5EF4-FFF2-40B4-BE49-F238E27FC236}">
                <a16:creationId xmlns:a16="http://schemas.microsoft.com/office/drawing/2014/main" id="{5997EA3E-49E5-518D-63DB-0BD43D3ACFCD}"/>
              </a:ext>
            </a:extLst>
          </p:cNvPr>
          <p:cNvSpPr>
            <a:spLocks noGrp="1"/>
          </p:cNvSpPr>
          <p:nvPr>
            <p:ph type="title" hasCustomPrompt="1"/>
          </p:nvPr>
        </p:nvSpPr>
        <p:spPr>
          <a:xfrm>
            <a:off x="810001" y="633046"/>
            <a:ext cx="10571998" cy="3366198"/>
          </a:xfrm>
          <a:ln>
            <a:noFill/>
          </a:ln>
          <a:effectLst/>
        </p:spPr>
        <p:txBody>
          <a:bodyPr/>
          <a:lstStyle>
            <a:lvl1pPr algn="ctr">
              <a:defRPr sz="7200" b="1" spc="-300" baseline="0">
                <a:ln>
                  <a:noFill/>
                </a:ln>
                <a:solidFill>
                  <a:schemeClr val="accent4">
                    <a:lumMod val="60000"/>
                    <a:lumOff val="40000"/>
                  </a:schemeClr>
                </a:solidFill>
                <a:effectLst/>
              </a:defRPr>
            </a:lvl1pPr>
          </a:lstStyle>
          <a:p>
            <a:r>
              <a:rPr lang="en-US"/>
              <a:t>Click to add title</a:t>
            </a:r>
          </a:p>
        </p:txBody>
      </p:sp>
    </p:spTree>
    <p:extLst>
      <p:ext uri="{BB962C8B-B14F-4D97-AF65-F5344CB8AC3E}">
        <p14:creationId xmlns:p14="http://schemas.microsoft.com/office/powerpoint/2010/main" val="32369852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and Table">
    <p:bg>
      <p:bgPr>
        <a:solidFill>
          <a:schemeClr val="accent1">
            <a:lumMod val="50000"/>
          </a:schemeClr>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12B799F-04B8-4A62-EB7D-F17311231B8E}"/>
              </a:ext>
              <a:ext uri="{C183D7F6-B498-43B3-948B-1728B52AA6E4}">
                <adec:decorative xmlns:adec="http://schemas.microsoft.com/office/drawing/2017/decorative" val="1"/>
              </a:ext>
            </a:extLst>
          </p:cNvPr>
          <p:cNvSpPr/>
          <p:nvPr userDrawn="1"/>
        </p:nvSpPr>
        <p:spPr>
          <a:xfrm>
            <a:off x="7556500" y="0"/>
            <a:ext cx="4635500" cy="6858000"/>
          </a:xfrm>
          <a:prstGeom prst="rect">
            <a:avLst/>
          </a:prstGeom>
          <a:solidFill>
            <a:schemeClr val="accent4">
              <a:lumMod val="40000"/>
              <a:lumOff val="6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 name="Rectangle 6">
            <a:extLst>
              <a:ext uri="{FF2B5EF4-FFF2-40B4-BE49-F238E27FC236}">
                <a16:creationId xmlns:a16="http://schemas.microsoft.com/office/drawing/2014/main" id="{08F310BE-5861-E73D-5979-D11A971516CF}"/>
              </a:ext>
              <a:ext uri="{C183D7F6-B498-43B3-948B-1728B52AA6E4}">
                <adec:decorative xmlns:adec="http://schemas.microsoft.com/office/drawing/2017/decorative" val="1"/>
              </a:ext>
            </a:extLst>
          </p:cNvPr>
          <p:cNvSpPr/>
          <p:nvPr userDrawn="1"/>
        </p:nvSpPr>
        <p:spPr>
          <a:xfrm>
            <a:off x="500270" y="487680"/>
            <a:ext cx="6482080" cy="5902960"/>
          </a:xfrm>
          <a:prstGeom prst="rect">
            <a:avLst/>
          </a:prstGeom>
          <a:solidFill>
            <a:schemeClr val="accent1">
              <a:lumMod val="5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8" name="Picture 7">
            <a:extLst>
              <a:ext uri="{FF2B5EF4-FFF2-40B4-BE49-F238E27FC236}">
                <a16:creationId xmlns:a16="http://schemas.microsoft.com/office/drawing/2014/main" id="{AA12F5E6-EC22-5E10-94FB-5E546A7B9123}"/>
              </a:ext>
              <a:ext uri="{C183D7F6-B498-43B3-948B-1728B52AA6E4}">
                <adec:decorative xmlns:adec="http://schemas.microsoft.com/office/drawing/2017/decorative" val="1"/>
              </a:ext>
            </a:extLst>
          </p:cNvPr>
          <p:cNvPicPr>
            <a:picLocks noChangeAspect="1"/>
          </p:cNvPicPr>
          <p:nvPr userDrawn="1"/>
        </p:nvPicPr>
        <p:blipFill rotWithShape="1">
          <a:blip r:embed="rId2" cstate="email">
            <a:duotone>
              <a:prstClr val="black"/>
              <a:schemeClr val="accent1">
                <a:tint val="45000"/>
                <a:satMod val="400000"/>
              </a:schemeClr>
            </a:duotone>
            <a:alphaModFix amt="50000"/>
            <a:extLst>
              <a:ext uri="{28A0092B-C50C-407E-A947-70E740481C1C}">
                <a14:useLocalDpi xmlns:a14="http://schemas.microsoft.com/office/drawing/2010/main"/>
              </a:ext>
            </a:extLst>
          </a:blip>
          <a:srcRect/>
          <a:stretch/>
        </p:blipFill>
        <p:spPr>
          <a:xfrm rot="10800000">
            <a:off x="495630" y="477518"/>
            <a:ext cx="6482079" cy="5913121"/>
          </a:xfrm>
          <a:prstGeom prst="rect">
            <a:avLst/>
          </a:prstGeom>
        </p:spPr>
      </p:pic>
      <p:sp>
        <p:nvSpPr>
          <p:cNvPr id="9" name="Title 8">
            <a:extLst>
              <a:ext uri="{FF2B5EF4-FFF2-40B4-BE49-F238E27FC236}">
                <a16:creationId xmlns:a16="http://schemas.microsoft.com/office/drawing/2014/main" id="{5997EA3E-49E5-518D-63DB-0BD43D3ACFCD}"/>
              </a:ext>
            </a:extLst>
          </p:cNvPr>
          <p:cNvSpPr>
            <a:spLocks noGrp="1"/>
          </p:cNvSpPr>
          <p:nvPr>
            <p:ph type="title" hasCustomPrompt="1"/>
          </p:nvPr>
        </p:nvSpPr>
        <p:spPr>
          <a:xfrm>
            <a:off x="8036952" y="477518"/>
            <a:ext cx="3829465" cy="2693887"/>
          </a:xfrm>
          <a:noFill/>
          <a:effectLst/>
        </p:spPr>
        <p:txBody>
          <a:bodyPr anchor="b"/>
          <a:lstStyle>
            <a:lvl1pPr algn="l">
              <a:defRPr sz="3600" spc="0" baseline="0">
                <a:solidFill>
                  <a:schemeClr val="accent1">
                    <a:lumMod val="50000"/>
                  </a:schemeClr>
                </a:solidFill>
                <a:effectLst/>
              </a:defRPr>
            </a:lvl1pPr>
          </a:lstStyle>
          <a:p>
            <a:r>
              <a:rPr lang="en-US"/>
              <a:t>Click to add title</a:t>
            </a:r>
          </a:p>
        </p:txBody>
      </p:sp>
      <p:sp>
        <p:nvSpPr>
          <p:cNvPr id="13" name="Table Placeholder 12">
            <a:extLst>
              <a:ext uri="{FF2B5EF4-FFF2-40B4-BE49-F238E27FC236}">
                <a16:creationId xmlns:a16="http://schemas.microsoft.com/office/drawing/2014/main" id="{14BBA88A-FAA8-CE13-2A76-BF8B014AE343}"/>
              </a:ext>
            </a:extLst>
          </p:cNvPr>
          <p:cNvSpPr>
            <a:spLocks noGrp="1"/>
          </p:cNvSpPr>
          <p:nvPr>
            <p:ph type="tbl" sz="quarter" idx="11"/>
          </p:nvPr>
        </p:nvSpPr>
        <p:spPr>
          <a:xfrm>
            <a:off x="952500" y="909638"/>
            <a:ext cx="5578475" cy="5038725"/>
          </a:xfrm>
        </p:spPr>
        <p:txBody>
          <a:bodyPr anchor="t"/>
          <a:lstStyle>
            <a:lvl1pPr marL="0" indent="0" algn="ctr">
              <a:buNone/>
              <a:defRPr/>
            </a:lvl1pPr>
          </a:lstStyle>
          <a:p>
            <a:r>
              <a:rPr lang="en-US"/>
              <a:t>Click icon to add table</a:t>
            </a:r>
          </a:p>
        </p:txBody>
      </p:sp>
      <p:sp>
        <p:nvSpPr>
          <p:cNvPr id="5" name="Content Placeholder 9">
            <a:extLst>
              <a:ext uri="{FF2B5EF4-FFF2-40B4-BE49-F238E27FC236}">
                <a16:creationId xmlns:a16="http://schemas.microsoft.com/office/drawing/2014/main" id="{0E96890F-0832-5087-193F-70CF33DEE0AD}"/>
              </a:ext>
            </a:extLst>
          </p:cNvPr>
          <p:cNvSpPr>
            <a:spLocks noGrp="1"/>
          </p:cNvSpPr>
          <p:nvPr>
            <p:ph sz="quarter" idx="10" hasCustomPrompt="1"/>
          </p:nvPr>
        </p:nvSpPr>
        <p:spPr>
          <a:xfrm>
            <a:off x="8036953" y="3449781"/>
            <a:ext cx="3829465" cy="2940860"/>
          </a:xfrm>
          <a:effectLst/>
        </p:spPr>
        <p:txBody>
          <a:bodyPr anchor="t"/>
          <a:lstStyle>
            <a:lvl1pPr marL="285750" indent="-285750">
              <a:lnSpc>
                <a:spcPct val="150000"/>
              </a:lnSpc>
              <a:spcBef>
                <a:spcPts val="0"/>
              </a:spcBef>
              <a:spcAft>
                <a:spcPts val="0"/>
              </a:spcAft>
              <a:buClr>
                <a:schemeClr val="accent1">
                  <a:lumMod val="50000"/>
                </a:schemeClr>
              </a:buClr>
              <a:buFont typeface="Arial" panose="020B0604020202020204" pitchFamily="34" charset="0"/>
              <a:buChar char="•"/>
              <a:defRPr>
                <a:solidFill>
                  <a:schemeClr val="accent1">
                    <a:lumMod val="50000"/>
                  </a:schemeClr>
                </a:solidFill>
              </a:defRPr>
            </a:lvl1pPr>
            <a:lvl2pPr marL="742950" indent="-285750">
              <a:lnSpc>
                <a:spcPct val="150000"/>
              </a:lnSpc>
              <a:spcAft>
                <a:spcPts val="0"/>
              </a:spcAft>
              <a:buClr>
                <a:schemeClr val="accent1">
                  <a:lumMod val="50000"/>
                </a:schemeClr>
              </a:buClr>
              <a:buFont typeface="Arial" panose="020B0604020202020204" pitchFamily="34" charset="0"/>
              <a:buChar char="•"/>
              <a:defRPr>
                <a:solidFill>
                  <a:schemeClr val="accent1">
                    <a:lumMod val="50000"/>
                  </a:schemeClr>
                </a:solidFill>
              </a:defRPr>
            </a:lvl2pPr>
            <a:lvl3pPr marL="1143000" indent="-228600">
              <a:lnSpc>
                <a:spcPct val="150000"/>
              </a:lnSpc>
              <a:spcAft>
                <a:spcPts val="0"/>
              </a:spcAft>
              <a:buClr>
                <a:schemeClr val="accent1">
                  <a:lumMod val="50000"/>
                </a:schemeClr>
              </a:buClr>
              <a:buFont typeface="Arial" panose="020B0604020202020204" pitchFamily="34" charset="0"/>
              <a:buChar char="•"/>
              <a:defRPr>
                <a:solidFill>
                  <a:schemeClr val="accent1">
                    <a:lumMod val="50000"/>
                  </a:schemeClr>
                </a:solidFill>
              </a:defRPr>
            </a:lvl3pPr>
            <a:lvl4pPr marL="1600200" indent="-228600">
              <a:lnSpc>
                <a:spcPct val="150000"/>
              </a:lnSpc>
              <a:spcAft>
                <a:spcPts val="0"/>
              </a:spcAft>
              <a:buClr>
                <a:schemeClr val="accent1">
                  <a:lumMod val="50000"/>
                </a:schemeClr>
              </a:buClr>
              <a:buFont typeface="Arial" panose="020B0604020202020204" pitchFamily="34" charset="0"/>
              <a:buChar char="•"/>
              <a:defRPr>
                <a:solidFill>
                  <a:schemeClr val="accent1">
                    <a:lumMod val="50000"/>
                  </a:schemeClr>
                </a:solidFill>
              </a:defRPr>
            </a:lvl4pPr>
            <a:lvl5pPr marL="2057400" indent="-228600">
              <a:lnSpc>
                <a:spcPct val="150000"/>
              </a:lnSpc>
              <a:spcAft>
                <a:spcPts val="0"/>
              </a:spcAft>
              <a:buClr>
                <a:schemeClr val="accent1">
                  <a:lumMod val="50000"/>
                </a:schemeClr>
              </a:buClr>
              <a:buFont typeface="Arial" panose="020B0604020202020204" pitchFamily="34" charset="0"/>
              <a:buChar char="•"/>
              <a:defRPr>
                <a:solidFill>
                  <a:schemeClr val="accent1">
                    <a:lumMod val="50000"/>
                  </a:schemeClr>
                </a:solidFill>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12818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able">
    <p:bg>
      <p:bgPr>
        <a:solidFill>
          <a:schemeClr val="accent1">
            <a:lumMod val="5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59176A3-24B8-086B-739F-2B3DCE8BE094}"/>
              </a:ext>
              <a:ext uri="{C183D7F6-B498-43B3-948B-1728B52AA6E4}">
                <adec:decorative xmlns:adec="http://schemas.microsoft.com/office/drawing/2017/decorative" val="1"/>
              </a:ext>
            </a:extLst>
          </p:cNvPr>
          <p:cNvPicPr>
            <a:picLocks noChangeAspect="1"/>
          </p:cNvPicPr>
          <p:nvPr userDrawn="1"/>
        </p:nvPicPr>
        <p:blipFill rotWithShape="1">
          <a:blip r:embed="rId2" cstate="email">
            <a:duotone>
              <a:prstClr val="black"/>
              <a:schemeClr val="accent1">
                <a:tint val="45000"/>
                <a:satMod val="400000"/>
              </a:schemeClr>
            </a:duotone>
            <a:alphaModFix amt="50000"/>
            <a:extLst>
              <a:ext uri="{28A0092B-C50C-407E-A947-70E740481C1C}">
                <a14:useLocalDpi xmlns:a14="http://schemas.microsoft.com/office/drawing/2010/main"/>
              </a:ext>
            </a:extLst>
          </a:blip>
          <a:srcRect/>
          <a:stretch/>
        </p:blipFill>
        <p:spPr>
          <a:xfrm rot="5400000">
            <a:off x="2666999" y="-2654300"/>
            <a:ext cx="6858000" cy="12166601"/>
          </a:xfrm>
          <a:prstGeom prst="rect">
            <a:avLst/>
          </a:prstGeom>
        </p:spPr>
      </p:pic>
      <p:sp>
        <p:nvSpPr>
          <p:cNvPr id="4" name="Rectangle 3">
            <a:extLst>
              <a:ext uri="{FF2B5EF4-FFF2-40B4-BE49-F238E27FC236}">
                <a16:creationId xmlns:a16="http://schemas.microsoft.com/office/drawing/2014/main" id="{BA96EFAA-0851-646A-8758-C20243901E54}"/>
              </a:ext>
              <a:ext uri="{C183D7F6-B498-43B3-948B-1728B52AA6E4}">
                <adec:decorative xmlns:adec="http://schemas.microsoft.com/office/drawing/2017/decorative" val="1"/>
              </a:ext>
            </a:extLst>
          </p:cNvPr>
          <p:cNvSpPr/>
          <p:nvPr userDrawn="1"/>
        </p:nvSpPr>
        <p:spPr>
          <a:xfrm>
            <a:off x="381000" y="422551"/>
            <a:ext cx="11424920" cy="6010146"/>
          </a:xfrm>
          <a:prstGeom prst="rect">
            <a:avLst/>
          </a:prstGeom>
          <a:solidFill>
            <a:schemeClr val="accent1">
              <a:lumMod val="5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9" name="Title 8">
            <a:extLst>
              <a:ext uri="{FF2B5EF4-FFF2-40B4-BE49-F238E27FC236}">
                <a16:creationId xmlns:a16="http://schemas.microsoft.com/office/drawing/2014/main" id="{5997EA3E-49E5-518D-63DB-0BD43D3ACFCD}"/>
              </a:ext>
            </a:extLst>
          </p:cNvPr>
          <p:cNvSpPr>
            <a:spLocks noGrp="1"/>
          </p:cNvSpPr>
          <p:nvPr>
            <p:ph type="title" hasCustomPrompt="1"/>
          </p:nvPr>
        </p:nvSpPr>
        <p:spPr>
          <a:xfrm>
            <a:off x="488373" y="571501"/>
            <a:ext cx="11139054" cy="1028699"/>
          </a:xfrm>
          <a:effectLst/>
        </p:spPr>
        <p:txBody>
          <a:bodyPr anchor="ctr"/>
          <a:lstStyle>
            <a:lvl1pPr algn="ctr">
              <a:defRPr sz="3600" spc="0" baseline="0">
                <a:solidFill>
                  <a:schemeClr val="tx1"/>
                </a:solidFill>
                <a:effectLst/>
              </a:defRPr>
            </a:lvl1pPr>
          </a:lstStyle>
          <a:p>
            <a:r>
              <a:rPr lang="en-US"/>
              <a:t>Click to add title</a:t>
            </a:r>
          </a:p>
        </p:txBody>
      </p:sp>
      <p:sp>
        <p:nvSpPr>
          <p:cNvPr id="11" name="Table Placeholder 10">
            <a:extLst>
              <a:ext uri="{FF2B5EF4-FFF2-40B4-BE49-F238E27FC236}">
                <a16:creationId xmlns:a16="http://schemas.microsoft.com/office/drawing/2014/main" id="{E10735F5-6B7D-348D-AC70-8BC10CB5F70A}"/>
              </a:ext>
            </a:extLst>
          </p:cNvPr>
          <p:cNvSpPr>
            <a:spLocks noGrp="1"/>
          </p:cNvSpPr>
          <p:nvPr>
            <p:ph type="tbl" sz="quarter" idx="10"/>
          </p:nvPr>
        </p:nvSpPr>
        <p:spPr>
          <a:xfrm>
            <a:off x="838200" y="1860550"/>
            <a:ext cx="10515600" cy="4198938"/>
          </a:xfrm>
        </p:spPr>
        <p:txBody>
          <a:bodyPr anchor="t"/>
          <a:lstStyle>
            <a:lvl1pPr marL="0" indent="0" algn="ctr">
              <a:buNone/>
              <a:defRPr/>
            </a:lvl1pPr>
          </a:lstStyle>
          <a:p>
            <a:r>
              <a:rPr lang="en-US"/>
              <a:t>Click icon to add table</a:t>
            </a:r>
          </a:p>
        </p:txBody>
      </p:sp>
    </p:spTree>
    <p:extLst>
      <p:ext uri="{BB962C8B-B14F-4D97-AF65-F5344CB8AC3E}">
        <p14:creationId xmlns:p14="http://schemas.microsoft.com/office/powerpoint/2010/main" val="19126347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Title 2">
    <p:bg>
      <p:bgPr>
        <a:solidFill>
          <a:schemeClr val="accent1">
            <a:lumMod val="50000"/>
          </a:schemeClr>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FDAFCA1-BDD9-1108-8F95-E3FC1A7935C1}"/>
              </a:ext>
              <a:ext uri="{C183D7F6-B498-43B3-948B-1728B52AA6E4}">
                <adec:decorative xmlns:adec="http://schemas.microsoft.com/office/drawing/2017/decorative" val="1"/>
              </a:ext>
            </a:extLst>
          </p:cNvPr>
          <p:cNvGrpSpPr/>
          <p:nvPr userDrawn="1"/>
        </p:nvGrpSpPr>
        <p:grpSpPr>
          <a:xfrm rot="10800000">
            <a:off x="0" y="0"/>
            <a:ext cx="11532896" cy="6858000"/>
            <a:chOff x="659106" y="0"/>
            <a:chExt cx="11532896" cy="6858000"/>
          </a:xfrm>
        </p:grpSpPr>
        <p:sp>
          <p:nvSpPr>
            <p:cNvPr id="3" name="Rectangle 2">
              <a:extLst>
                <a:ext uri="{FF2B5EF4-FFF2-40B4-BE49-F238E27FC236}">
                  <a16:creationId xmlns:a16="http://schemas.microsoft.com/office/drawing/2014/main" id="{E4BFDB24-6BE4-2FC0-F772-DC1DE926E485}"/>
                </a:ext>
              </a:extLst>
            </p:cNvPr>
            <p:cNvSpPr/>
            <p:nvPr/>
          </p:nvSpPr>
          <p:spPr>
            <a:xfrm>
              <a:off x="5995086" y="0"/>
              <a:ext cx="6196916" cy="6858000"/>
            </a:xfrm>
            <a:prstGeom prst="rect">
              <a:avLst/>
            </a:prstGeom>
            <a:solidFill>
              <a:schemeClr val="accent4">
                <a:lumMod val="40000"/>
                <a:lumOff val="6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4" name="Graphic 3">
              <a:extLst>
                <a:ext uri="{FF2B5EF4-FFF2-40B4-BE49-F238E27FC236}">
                  <a16:creationId xmlns:a16="http://schemas.microsoft.com/office/drawing/2014/main" id="{131EABEA-AB8A-5E4C-A6DD-8F32B70E90A3}"/>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1353" t="-388" r="-1" b="-254"/>
            <a:stretch/>
          </p:blipFill>
          <p:spPr>
            <a:xfrm flipH="1">
              <a:off x="659106" y="1956391"/>
              <a:ext cx="4878094" cy="2780414"/>
            </a:xfrm>
            <a:prstGeom prst="rect">
              <a:avLst/>
            </a:prstGeom>
          </p:spPr>
        </p:pic>
        <p:sp>
          <p:nvSpPr>
            <p:cNvPr id="5" name="Rectangle 4">
              <a:extLst>
                <a:ext uri="{FF2B5EF4-FFF2-40B4-BE49-F238E27FC236}">
                  <a16:creationId xmlns:a16="http://schemas.microsoft.com/office/drawing/2014/main" id="{D2279AAC-0D81-D3CD-3F0F-E8CEE0F56D43}"/>
                </a:ext>
              </a:extLst>
            </p:cNvPr>
            <p:cNvSpPr/>
            <p:nvPr/>
          </p:nvSpPr>
          <p:spPr>
            <a:xfrm>
              <a:off x="1328303" y="776532"/>
              <a:ext cx="3434316" cy="5018212"/>
            </a:xfrm>
            <a:prstGeom prst="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grpSp>
      <p:sp>
        <p:nvSpPr>
          <p:cNvPr id="9" name="Title 8">
            <a:extLst>
              <a:ext uri="{FF2B5EF4-FFF2-40B4-BE49-F238E27FC236}">
                <a16:creationId xmlns:a16="http://schemas.microsoft.com/office/drawing/2014/main" id="{5997EA3E-49E5-518D-63DB-0BD43D3ACFCD}"/>
              </a:ext>
            </a:extLst>
          </p:cNvPr>
          <p:cNvSpPr>
            <a:spLocks noGrp="1"/>
          </p:cNvSpPr>
          <p:nvPr>
            <p:ph type="title" hasCustomPrompt="1"/>
          </p:nvPr>
        </p:nvSpPr>
        <p:spPr>
          <a:xfrm>
            <a:off x="617542" y="132080"/>
            <a:ext cx="4928894" cy="6507711"/>
          </a:xfrm>
          <a:noFill/>
          <a:effectLst/>
        </p:spPr>
        <p:txBody>
          <a:bodyPr anchor="ctr"/>
          <a:lstStyle>
            <a:lvl1pPr algn="ctr">
              <a:defRPr sz="3600" spc="0" baseline="0">
                <a:solidFill>
                  <a:schemeClr val="accent1">
                    <a:lumMod val="50000"/>
                  </a:schemeClr>
                </a:solidFill>
                <a:effectLst/>
              </a:defRPr>
            </a:lvl1pPr>
          </a:lstStyle>
          <a:p>
            <a:r>
              <a:rPr lang="en-US"/>
              <a:t>Click to add title</a:t>
            </a:r>
          </a:p>
        </p:txBody>
      </p:sp>
      <p:sp>
        <p:nvSpPr>
          <p:cNvPr id="11" name="Picture Placeholder 10">
            <a:extLst>
              <a:ext uri="{FF2B5EF4-FFF2-40B4-BE49-F238E27FC236}">
                <a16:creationId xmlns:a16="http://schemas.microsoft.com/office/drawing/2014/main" id="{E0720B2D-C199-57FA-9453-DBFB607BA983}"/>
              </a:ext>
            </a:extLst>
          </p:cNvPr>
          <p:cNvSpPr>
            <a:spLocks noGrp="1"/>
          </p:cNvSpPr>
          <p:nvPr>
            <p:ph type="pic" sz="quarter" idx="10"/>
          </p:nvPr>
        </p:nvSpPr>
        <p:spPr>
          <a:xfrm>
            <a:off x="7429500" y="992188"/>
            <a:ext cx="3425825" cy="5018087"/>
          </a:xfrm>
        </p:spPr>
        <p:txBody>
          <a:bodyPr anchor="t"/>
          <a:lstStyle>
            <a:lvl1pPr marL="0" indent="0" algn="ctr">
              <a:buNone/>
              <a:defRPr/>
            </a:lvl1pPr>
          </a:lstStyle>
          <a:p>
            <a:r>
              <a:rPr lang="en-US"/>
              <a:t>Click icon to add picture</a:t>
            </a:r>
          </a:p>
        </p:txBody>
      </p:sp>
    </p:spTree>
    <p:extLst>
      <p:ext uri="{BB962C8B-B14F-4D97-AF65-F5344CB8AC3E}">
        <p14:creationId xmlns:p14="http://schemas.microsoft.com/office/powerpoint/2010/main" val="31598586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Two Columns">
    <p:bg>
      <p:bgPr>
        <a:solidFill>
          <a:schemeClr val="accent1">
            <a:lumMod val="5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B11222B-29F6-BF2A-09DE-82F659638940}"/>
              </a:ext>
              <a:ext uri="{C183D7F6-B498-43B3-948B-1728B52AA6E4}">
                <adec:decorative xmlns:adec="http://schemas.microsoft.com/office/drawing/2017/decorative" val="1"/>
              </a:ext>
            </a:extLst>
          </p:cNvPr>
          <p:cNvPicPr>
            <a:picLocks noChangeAspect="1"/>
          </p:cNvPicPr>
          <p:nvPr userDrawn="1"/>
        </p:nvPicPr>
        <p:blipFill rotWithShape="1">
          <a:blip r:embed="rId2" cstate="email">
            <a:duotone>
              <a:prstClr val="black"/>
              <a:schemeClr val="accent1">
                <a:tint val="45000"/>
                <a:satMod val="400000"/>
              </a:schemeClr>
            </a:duotone>
            <a:alphaModFix amt="50000"/>
            <a:extLst>
              <a:ext uri="{28A0092B-C50C-407E-A947-70E740481C1C}">
                <a14:useLocalDpi xmlns:a14="http://schemas.microsoft.com/office/drawing/2010/main"/>
              </a:ext>
            </a:extLst>
          </a:blip>
          <a:srcRect/>
          <a:stretch/>
        </p:blipFill>
        <p:spPr>
          <a:xfrm rot="5400000">
            <a:off x="2666999" y="-2654300"/>
            <a:ext cx="6858000" cy="12166601"/>
          </a:xfrm>
          <a:prstGeom prst="rect">
            <a:avLst/>
          </a:prstGeom>
        </p:spPr>
      </p:pic>
      <p:sp>
        <p:nvSpPr>
          <p:cNvPr id="3" name="Rectangle 2">
            <a:extLst>
              <a:ext uri="{FF2B5EF4-FFF2-40B4-BE49-F238E27FC236}">
                <a16:creationId xmlns:a16="http://schemas.microsoft.com/office/drawing/2014/main" id="{B035F993-EADB-1C5A-7158-41E510B706E0}"/>
              </a:ext>
              <a:ext uri="{C183D7F6-B498-43B3-948B-1728B52AA6E4}">
                <adec:decorative xmlns:adec="http://schemas.microsoft.com/office/drawing/2017/decorative" val="1"/>
              </a:ext>
            </a:extLst>
          </p:cNvPr>
          <p:cNvSpPr/>
          <p:nvPr userDrawn="1"/>
        </p:nvSpPr>
        <p:spPr>
          <a:xfrm>
            <a:off x="381000" y="422551"/>
            <a:ext cx="11424920" cy="6010146"/>
          </a:xfrm>
          <a:prstGeom prst="rect">
            <a:avLst/>
          </a:prstGeom>
          <a:solidFill>
            <a:schemeClr val="accent1">
              <a:lumMod val="5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4" name="Rectangle 3">
            <a:extLst>
              <a:ext uri="{FF2B5EF4-FFF2-40B4-BE49-F238E27FC236}">
                <a16:creationId xmlns:a16="http://schemas.microsoft.com/office/drawing/2014/main" id="{AB12E34E-DBAF-BA5D-15D9-E69A05535785}"/>
              </a:ext>
              <a:ext uri="{C183D7F6-B498-43B3-948B-1728B52AA6E4}">
                <adec:decorative xmlns:adec="http://schemas.microsoft.com/office/drawing/2017/decorative" val="1"/>
              </a:ext>
            </a:extLst>
          </p:cNvPr>
          <p:cNvSpPr/>
          <p:nvPr userDrawn="1"/>
        </p:nvSpPr>
        <p:spPr>
          <a:xfrm>
            <a:off x="381000" y="1889759"/>
            <a:ext cx="11424920" cy="4542937"/>
          </a:xfrm>
          <a:prstGeom prst="rect">
            <a:avLst/>
          </a:prstGeom>
          <a:solidFill>
            <a:schemeClr val="accent4">
              <a:lumMod val="40000"/>
              <a:lumOff val="6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9" name="Title 8">
            <a:extLst>
              <a:ext uri="{FF2B5EF4-FFF2-40B4-BE49-F238E27FC236}">
                <a16:creationId xmlns:a16="http://schemas.microsoft.com/office/drawing/2014/main" id="{5997EA3E-49E5-518D-63DB-0BD43D3ACFCD}"/>
              </a:ext>
            </a:extLst>
          </p:cNvPr>
          <p:cNvSpPr>
            <a:spLocks noGrp="1"/>
          </p:cNvSpPr>
          <p:nvPr>
            <p:ph type="title" hasCustomPrompt="1"/>
          </p:nvPr>
        </p:nvSpPr>
        <p:spPr>
          <a:xfrm>
            <a:off x="529935" y="571499"/>
            <a:ext cx="11118274" cy="1154114"/>
          </a:xfrm>
          <a:noFill/>
          <a:effectLst/>
        </p:spPr>
        <p:txBody>
          <a:bodyPr anchor="ctr"/>
          <a:lstStyle>
            <a:lvl1pPr algn="ctr">
              <a:defRPr sz="3600" spc="0" baseline="0">
                <a:solidFill>
                  <a:schemeClr val="tx1"/>
                </a:solidFill>
                <a:effectLst/>
              </a:defRPr>
            </a:lvl1pPr>
          </a:lstStyle>
          <a:p>
            <a:r>
              <a:rPr lang="en-US"/>
              <a:t>Click to add title</a:t>
            </a:r>
          </a:p>
        </p:txBody>
      </p:sp>
      <p:sp>
        <p:nvSpPr>
          <p:cNvPr id="5" name="Content Placeholder 9">
            <a:extLst>
              <a:ext uri="{FF2B5EF4-FFF2-40B4-BE49-F238E27FC236}">
                <a16:creationId xmlns:a16="http://schemas.microsoft.com/office/drawing/2014/main" id="{0BF6A552-CE6A-3977-8507-74A1C4C4B5A0}"/>
              </a:ext>
            </a:extLst>
          </p:cNvPr>
          <p:cNvSpPr>
            <a:spLocks noGrp="1"/>
          </p:cNvSpPr>
          <p:nvPr>
            <p:ph sz="quarter" idx="17" hasCustomPrompt="1"/>
          </p:nvPr>
        </p:nvSpPr>
        <p:spPr>
          <a:xfrm>
            <a:off x="841667" y="2461056"/>
            <a:ext cx="3626424" cy="3721535"/>
          </a:xfrm>
          <a:effectLst/>
        </p:spPr>
        <p:txBody>
          <a:bodyPr anchor="t">
            <a:normAutofit/>
          </a:bodyPr>
          <a:lstStyle>
            <a:lvl1pPr marL="285750" indent="-285750">
              <a:lnSpc>
                <a:spcPct val="120000"/>
              </a:lnSpc>
              <a:spcBef>
                <a:spcPts val="600"/>
              </a:spcBef>
              <a:spcAft>
                <a:spcPts val="1200"/>
              </a:spcAft>
              <a:buClr>
                <a:schemeClr val="accent1">
                  <a:lumMod val="50000"/>
                </a:schemeClr>
              </a:buClr>
              <a:buFont typeface="Arial" panose="020B0604020202020204" pitchFamily="34" charset="0"/>
              <a:buChar char="•"/>
              <a:defRPr sz="1800">
                <a:solidFill>
                  <a:schemeClr val="accent1">
                    <a:lumMod val="50000"/>
                  </a:schemeClr>
                </a:solidFill>
              </a:defRPr>
            </a:lvl1pPr>
            <a:lvl2pPr marL="742950" indent="-285750">
              <a:lnSpc>
                <a:spcPct val="120000"/>
              </a:lnSpc>
              <a:spcAft>
                <a:spcPts val="1200"/>
              </a:spcAft>
              <a:buClr>
                <a:schemeClr val="accent1">
                  <a:lumMod val="50000"/>
                </a:schemeClr>
              </a:buClr>
              <a:buFont typeface="Arial" panose="020B0604020202020204" pitchFamily="34" charset="0"/>
              <a:buChar char="•"/>
              <a:defRPr sz="1600">
                <a:solidFill>
                  <a:schemeClr val="accent1">
                    <a:lumMod val="50000"/>
                  </a:schemeClr>
                </a:solidFill>
              </a:defRPr>
            </a:lvl2pPr>
            <a:lvl3pPr marL="1143000" indent="-228600">
              <a:lnSpc>
                <a:spcPct val="120000"/>
              </a:lnSpc>
              <a:spcAft>
                <a:spcPts val="1200"/>
              </a:spcAft>
              <a:buClr>
                <a:schemeClr val="accent1">
                  <a:lumMod val="50000"/>
                </a:schemeClr>
              </a:buClr>
              <a:buFont typeface="Arial" panose="020B0604020202020204" pitchFamily="34" charset="0"/>
              <a:buChar char="•"/>
              <a:defRPr sz="1400">
                <a:solidFill>
                  <a:schemeClr val="accent1">
                    <a:lumMod val="50000"/>
                  </a:schemeClr>
                </a:solidFill>
              </a:defRPr>
            </a:lvl3pPr>
            <a:lvl4pPr marL="1600200" indent="-228600">
              <a:lnSpc>
                <a:spcPct val="120000"/>
              </a:lnSpc>
              <a:spcAft>
                <a:spcPts val="1200"/>
              </a:spcAft>
              <a:buClr>
                <a:schemeClr val="accent1">
                  <a:lumMod val="50000"/>
                </a:schemeClr>
              </a:buClr>
              <a:buFont typeface="Arial" panose="020B0604020202020204" pitchFamily="34" charset="0"/>
              <a:buChar char="•"/>
              <a:defRPr sz="1200">
                <a:solidFill>
                  <a:schemeClr val="accent1">
                    <a:lumMod val="50000"/>
                  </a:schemeClr>
                </a:solidFill>
              </a:defRPr>
            </a:lvl4pPr>
            <a:lvl5pPr marL="2057400" indent="-228600">
              <a:lnSpc>
                <a:spcPct val="120000"/>
              </a:lnSpc>
              <a:spcAft>
                <a:spcPts val="1200"/>
              </a:spcAft>
              <a:buClr>
                <a:schemeClr val="accent1">
                  <a:lumMod val="50000"/>
                </a:schemeClr>
              </a:buClr>
              <a:buFont typeface="Arial" panose="020B0604020202020204" pitchFamily="34" charset="0"/>
              <a:buChar char="•"/>
              <a:defRPr sz="1200">
                <a:solidFill>
                  <a:schemeClr val="accent1">
                    <a:lumMod val="50000"/>
                  </a:schemeClr>
                </a:solidFill>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6" name="Content Placeholder 9">
            <a:extLst>
              <a:ext uri="{FF2B5EF4-FFF2-40B4-BE49-F238E27FC236}">
                <a16:creationId xmlns:a16="http://schemas.microsoft.com/office/drawing/2014/main" id="{4C80689F-A123-F6D7-2AA8-9166317EF424}"/>
              </a:ext>
            </a:extLst>
          </p:cNvPr>
          <p:cNvSpPr>
            <a:spLocks noGrp="1"/>
          </p:cNvSpPr>
          <p:nvPr>
            <p:ph sz="quarter" idx="18" hasCustomPrompt="1"/>
          </p:nvPr>
        </p:nvSpPr>
        <p:spPr>
          <a:xfrm>
            <a:off x="5995282" y="2440275"/>
            <a:ext cx="5164553" cy="3721534"/>
          </a:xfrm>
          <a:effectLst/>
        </p:spPr>
        <p:txBody>
          <a:bodyPr anchor="t">
            <a:normAutofit/>
          </a:bodyPr>
          <a:lstStyle>
            <a:lvl1pPr marL="342900" indent="-342900">
              <a:lnSpc>
                <a:spcPct val="120000"/>
              </a:lnSpc>
              <a:spcBef>
                <a:spcPts val="600"/>
              </a:spcBef>
              <a:spcAft>
                <a:spcPts val="600"/>
              </a:spcAft>
              <a:buClr>
                <a:schemeClr val="accent1">
                  <a:lumMod val="50000"/>
                </a:schemeClr>
              </a:buClr>
              <a:buFont typeface="+mj-lt"/>
              <a:buAutoNum type="arabicPeriod"/>
              <a:defRPr sz="1800" b="1">
                <a:solidFill>
                  <a:schemeClr val="accent1">
                    <a:lumMod val="50000"/>
                  </a:schemeClr>
                </a:solidFill>
              </a:defRPr>
            </a:lvl1pPr>
            <a:lvl2pPr marL="347472" indent="0">
              <a:lnSpc>
                <a:spcPct val="120000"/>
              </a:lnSpc>
              <a:spcBef>
                <a:spcPts val="0"/>
              </a:spcBef>
              <a:spcAft>
                <a:spcPts val="600"/>
              </a:spcAft>
              <a:buClr>
                <a:schemeClr val="accent1">
                  <a:lumMod val="50000"/>
                </a:schemeClr>
              </a:buClr>
              <a:buNone/>
              <a:defRPr sz="1800">
                <a:solidFill>
                  <a:schemeClr val="accent1">
                    <a:lumMod val="50000"/>
                  </a:schemeClr>
                </a:solidFill>
              </a:defRPr>
            </a:lvl2pPr>
            <a:lvl3pPr marL="914400" indent="0">
              <a:lnSpc>
                <a:spcPct val="120000"/>
              </a:lnSpc>
              <a:spcAft>
                <a:spcPts val="600"/>
              </a:spcAft>
              <a:buClr>
                <a:schemeClr val="accent1">
                  <a:lumMod val="50000"/>
                </a:schemeClr>
              </a:buClr>
              <a:buNone/>
              <a:defRPr sz="1800">
                <a:solidFill>
                  <a:schemeClr val="accent1">
                    <a:lumMod val="50000"/>
                  </a:schemeClr>
                </a:solidFill>
              </a:defRPr>
            </a:lvl3pPr>
            <a:lvl4pPr marL="1371600" indent="0">
              <a:lnSpc>
                <a:spcPct val="120000"/>
              </a:lnSpc>
              <a:spcAft>
                <a:spcPts val="600"/>
              </a:spcAft>
              <a:buClr>
                <a:schemeClr val="accent1">
                  <a:lumMod val="50000"/>
                </a:schemeClr>
              </a:buClr>
              <a:buNone/>
              <a:defRPr sz="1800">
                <a:solidFill>
                  <a:schemeClr val="accent1">
                    <a:lumMod val="50000"/>
                  </a:schemeClr>
                </a:solidFill>
              </a:defRPr>
            </a:lvl4pPr>
            <a:lvl5pPr marL="1828800" indent="0">
              <a:lnSpc>
                <a:spcPct val="120000"/>
              </a:lnSpc>
              <a:spcAft>
                <a:spcPts val="600"/>
              </a:spcAft>
              <a:buClr>
                <a:schemeClr val="accent1">
                  <a:lumMod val="50000"/>
                </a:schemeClr>
              </a:buClr>
              <a:buNone/>
              <a:defRPr sz="1800">
                <a:solidFill>
                  <a:schemeClr val="accent1">
                    <a:lumMod val="50000"/>
                  </a:schemeClr>
                </a:solidFill>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182021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
    <p:bg>
      <p:bgPr>
        <a:solidFill>
          <a:schemeClr val="accent1">
            <a:lumMod val="50000"/>
          </a:schemeClr>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F4DCF8-BA15-AB79-2D14-040F5A063B79}"/>
              </a:ext>
              <a:ext uri="{C183D7F6-B498-43B3-948B-1728B52AA6E4}">
                <adec:decorative xmlns:adec="http://schemas.microsoft.com/office/drawing/2017/decorative" val="1"/>
              </a:ext>
            </a:extLst>
          </p:cNvPr>
          <p:cNvSpPr/>
          <p:nvPr userDrawn="1"/>
        </p:nvSpPr>
        <p:spPr>
          <a:xfrm>
            <a:off x="435935" y="414670"/>
            <a:ext cx="11320130" cy="6018027"/>
          </a:xfrm>
          <a:prstGeom prst="rect">
            <a:avLst/>
          </a:prstGeom>
          <a:solidFill>
            <a:schemeClr val="accent1">
              <a:lumMod val="5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6" name="Picture 5">
            <a:extLst>
              <a:ext uri="{FF2B5EF4-FFF2-40B4-BE49-F238E27FC236}">
                <a16:creationId xmlns:a16="http://schemas.microsoft.com/office/drawing/2014/main" id="{5ED22DD7-291D-E347-8A4C-07E31E681333}"/>
              </a:ext>
              <a:ext uri="{C183D7F6-B498-43B3-948B-1728B52AA6E4}">
                <adec:decorative xmlns:adec="http://schemas.microsoft.com/office/drawing/2017/decorative" val="1"/>
              </a:ext>
            </a:extLst>
          </p:cNvPr>
          <p:cNvPicPr>
            <a:picLocks noChangeAspect="1"/>
          </p:cNvPicPr>
          <p:nvPr userDrawn="1"/>
        </p:nvPicPr>
        <p:blipFill rotWithShape="1">
          <a:blip r:embed="rId2" cstate="email">
            <a:duotone>
              <a:prstClr val="black"/>
              <a:schemeClr val="accent1">
                <a:tint val="45000"/>
                <a:satMod val="400000"/>
              </a:schemeClr>
            </a:duotone>
            <a:alphaModFix amt="50000"/>
            <a:extLst>
              <a:ext uri="{28A0092B-C50C-407E-A947-70E740481C1C}">
                <a14:useLocalDpi xmlns:a14="http://schemas.microsoft.com/office/drawing/2010/main"/>
              </a:ext>
            </a:extLst>
          </a:blip>
          <a:srcRect/>
          <a:stretch/>
        </p:blipFill>
        <p:spPr>
          <a:xfrm rot="5400000">
            <a:off x="3092299" y="-2231063"/>
            <a:ext cx="6007395" cy="11320129"/>
          </a:xfrm>
          <a:prstGeom prst="rect">
            <a:avLst/>
          </a:prstGeom>
        </p:spPr>
      </p:pic>
      <p:sp>
        <p:nvSpPr>
          <p:cNvPr id="9" name="Title 8">
            <a:extLst>
              <a:ext uri="{FF2B5EF4-FFF2-40B4-BE49-F238E27FC236}">
                <a16:creationId xmlns:a16="http://schemas.microsoft.com/office/drawing/2014/main" id="{5997EA3E-49E5-518D-63DB-0BD43D3ACFCD}"/>
              </a:ext>
            </a:extLst>
          </p:cNvPr>
          <p:cNvSpPr>
            <a:spLocks noGrp="1"/>
          </p:cNvSpPr>
          <p:nvPr>
            <p:ph type="title" hasCustomPrompt="1"/>
          </p:nvPr>
        </p:nvSpPr>
        <p:spPr>
          <a:xfrm>
            <a:off x="770660" y="1017858"/>
            <a:ext cx="10650681" cy="2719255"/>
          </a:xfrm>
          <a:noFill/>
          <a:effectLst/>
        </p:spPr>
        <p:txBody>
          <a:bodyPr anchor="b"/>
          <a:lstStyle>
            <a:lvl1pPr algn="ctr">
              <a:defRPr sz="7200" spc="-300" baseline="0">
                <a:solidFill>
                  <a:schemeClr val="accent4">
                    <a:lumMod val="60000"/>
                    <a:lumOff val="40000"/>
                  </a:schemeClr>
                </a:solidFill>
                <a:effectLst/>
              </a:defRPr>
            </a:lvl1pPr>
          </a:lstStyle>
          <a:p>
            <a:r>
              <a:rPr lang="en-US"/>
              <a:t>Click to add title</a:t>
            </a:r>
          </a:p>
        </p:txBody>
      </p:sp>
      <p:sp>
        <p:nvSpPr>
          <p:cNvPr id="7" name="Text Placeholder 6">
            <a:extLst>
              <a:ext uri="{FF2B5EF4-FFF2-40B4-BE49-F238E27FC236}">
                <a16:creationId xmlns:a16="http://schemas.microsoft.com/office/drawing/2014/main" id="{5D0FE23B-34E3-BAAF-E01D-BE221B4A94EF}"/>
              </a:ext>
            </a:extLst>
          </p:cNvPr>
          <p:cNvSpPr>
            <a:spLocks noGrp="1"/>
          </p:cNvSpPr>
          <p:nvPr>
            <p:ph type="body" sz="quarter" idx="14" hasCustomPrompt="1"/>
          </p:nvPr>
        </p:nvSpPr>
        <p:spPr>
          <a:xfrm>
            <a:off x="770660" y="4042066"/>
            <a:ext cx="10650681" cy="2296843"/>
          </a:xfrm>
          <a:effectLst/>
        </p:spPr>
        <p:txBody>
          <a:bodyPr anchor="t"/>
          <a:lstStyle>
            <a:lvl1pPr marL="0" indent="0" algn="ctr">
              <a:lnSpc>
                <a:spcPct val="120000"/>
              </a:lnSpc>
              <a:spcBef>
                <a:spcPts val="0"/>
              </a:spcBef>
              <a:spcAft>
                <a:spcPts val="0"/>
              </a:spcAft>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text</a:t>
            </a:r>
          </a:p>
        </p:txBody>
      </p:sp>
    </p:spTree>
    <p:extLst>
      <p:ext uri="{BB962C8B-B14F-4D97-AF65-F5344CB8AC3E}">
        <p14:creationId xmlns:p14="http://schemas.microsoft.com/office/powerpoint/2010/main" val="3272508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ADBC817-DA57-A518-5544-0D3B819C7062}"/>
              </a:ext>
              <a:ext uri="{C183D7F6-B498-43B3-948B-1728B52AA6E4}">
                <adec:decorative xmlns:adec="http://schemas.microsoft.com/office/drawing/2017/decorative" val="1"/>
              </a:ext>
            </a:extLst>
          </p:cNvPr>
          <p:cNvSpPr/>
          <p:nvPr userDrawn="1"/>
        </p:nvSpPr>
        <p:spPr>
          <a:xfrm>
            <a:off x="435935" y="414670"/>
            <a:ext cx="11320130" cy="6018027"/>
          </a:xfrm>
          <a:prstGeom prst="rect">
            <a:avLst/>
          </a:prstGeom>
          <a:solidFill>
            <a:schemeClr val="accent1">
              <a:lumMod val="5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10" name="Graphic 9">
            <a:extLst>
              <a:ext uri="{FF2B5EF4-FFF2-40B4-BE49-F238E27FC236}">
                <a16:creationId xmlns:a16="http://schemas.microsoft.com/office/drawing/2014/main" id="{4873FFF3-C7B6-C678-1B03-17FBD0D5ACE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46174" y="425303"/>
            <a:ext cx="5379242" cy="5983435"/>
          </a:xfrm>
          <a:prstGeom prst="rect">
            <a:avLst/>
          </a:prstGeom>
        </p:spPr>
      </p:pic>
      <p:sp>
        <p:nvSpPr>
          <p:cNvPr id="9" name="Title 8">
            <a:extLst>
              <a:ext uri="{FF2B5EF4-FFF2-40B4-BE49-F238E27FC236}">
                <a16:creationId xmlns:a16="http://schemas.microsoft.com/office/drawing/2014/main" id="{5997EA3E-49E5-518D-63DB-0BD43D3ACFCD}"/>
              </a:ext>
            </a:extLst>
          </p:cNvPr>
          <p:cNvSpPr>
            <a:spLocks noGrp="1"/>
          </p:cNvSpPr>
          <p:nvPr>
            <p:ph type="title" hasCustomPrompt="1"/>
          </p:nvPr>
        </p:nvSpPr>
        <p:spPr>
          <a:xfrm>
            <a:off x="944217" y="924167"/>
            <a:ext cx="4383156" cy="5009322"/>
          </a:xfrm>
          <a:solidFill>
            <a:schemeClr val="accent1">
              <a:lumMod val="50000"/>
            </a:schemeClr>
          </a:solidFill>
          <a:effectLst>
            <a:outerShdw blurRad="254000" dist="50800" dir="2700000" algn="ctr" rotWithShape="0">
              <a:prstClr val="black">
                <a:alpha val="25000"/>
              </a:prstClr>
            </a:outerShdw>
          </a:effectLst>
        </p:spPr>
        <p:txBody>
          <a:bodyPr anchor="ctr"/>
          <a:lstStyle>
            <a:lvl1pPr algn="ctr">
              <a:defRPr sz="3600" spc="0" baseline="0">
                <a:solidFill>
                  <a:schemeClr val="tx1"/>
                </a:solidFill>
                <a:effectLst/>
              </a:defRPr>
            </a:lvl1pPr>
          </a:lstStyle>
          <a:p>
            <a:r>
              <a:rPr lang="en-US"/>
              <a:t>Click to add title</a:t>
            </a:r>
          </a:p>
        </p:txBody>
      </p:sp>
      <p:sp>
        <p:nvSpPr>
          <p:cNvPr id="7" name="Text Placeholder 6">
            <a:extLst>
              <a:ext uri="{FF2B5EF4-FFF2-40B4-BE49-F238E27FC236}">
                <a16:creationId xmlns:a16="http://schemas.microsoft.com/office/drawing/2014/main" id="{5D0FE23B-34E3-BAAF-E01D-BE221B4A94EF}"/>
              </a:ext>
            </a:extLst>
          </p:cNvPr>
          <p:cNvSpPr>
            <a:spLocks noGrp="1"/>
          </p:cNvSpPr>
          <p:nvPr>
            <p:ph type="body" sz="quarter" idx="14" hasCustomPrompt="1"/>
          </p:nvPr>
        </p:nvSpPr>
        <p:spPr>
          <a:xfrm>
            <a:off x="6400800" y="924512"/>
            <a:ext cx="4750904" cy="5008977"/>
          </a:xfrm>
        </p:spPr>
        <p:txBody>
          <a:bodyPr/>
          <a:lstStyle>
            <a:lvl1pPr marL="0" indent="0">
              <a:buNone/>
              <a:defRPr/>
            </a:lvl1pPr>
            <a:lvl2pPr marL="742950" indent="-285750">
              <a:buFont typeface="Arial" panose="020B0604020202020204" pitchFamily="34" charset="0"/>
              <a:buChar char="•"/>
              <a:defRPr/>
            </a:lvl2pPr>
            <a:lvl3pPr marL="1200150" indent="-285750">
              <a:buFont typeface="Arial" panose="020B0604020202020204" pitchFamily="34" charset="0"/>
              <a:buChar char="•"/>
              <a:defRPr/>
            </a:lvl3pPr>
            <a:lvl4pPr marL="1543050" indent="-171450">
              <a:buFont typeface="Arial" panose="020B0604020202020204" pitchFamily="34" charset="0"/>
              <a:buChar char="•"/>
              <a:defRPr/>
            </a:lvl4pPr>
            <a:lvl5pPr marL="2000250" indent="-171450">
              <a:buFont typeface="Arial" panose="020B0604020202020204" pitchFamily="34" charset="0"/>
              <a:buChar char="•"/>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779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105E210-05B5-5EA1-C778-30BB3A4942D5}"/>
              </a:ext>
              <a:ext uri="{C183D7F6-B498-43B3-948B-1728B52AA6E4}">
                <adec:decorative xmlns:adec="http://schemas.microsoft.com/office/drawing/2017/decorative" val="1"/>
              </a:ext>
            </a:extLst>
          </p:cNvPr>
          <p:cNvSpPr/>
          <p:nvPr userDrawn="1"/>
        </p:nvSpPr>
        <p:spPr>
          <a:xfrm>
            <a:off x="435935" y="419987"/>
            <a:ext cx="11320130" cy="6018027"/>
          </a:xfrm>
          <a:prstGeom prst="rect">
            <a:avLst/>
          </a:prstGeom>
          <a:solidFill>
            <a:schemeClr val="accent1">
              <a:lumMod val="5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2" name="Picture 1">
            <a:extLst>
              <a:ext uri="{FF2B5EF4-FFF2-40B4-BE49-F238E27FC236}">
                <a16:creationId xmlns:a16="http://schemas.microsoft.com/office/drawing/2014/main" id="{28792193-1165-3487-6FB9-133CB518CE35}"/>
              </a:ext>
              <a:ext uri="{C183D7F6-B498-43B3-948B-1728B52AA6E4}">
                <adec:decorative xmlns:adec="http://schemas.microsoft.com/office/drawing/2017/decorative" val="1"/>
              </a:ext>
            </a:extLst>
          </p:cNvPr>
          <p:cNvPicPr>
            <a:picLocks noChangeAspect="1"/>
          </p:cNvPicPr>
          <p:nvPr userDrawn="1"/>
        </p:nvPicPr>
        <p:blipFill rotWithShape="1">
          <a:blip r:embed="rId2" cstate="email">
            <a:duotone>
              <a:prstClr val="black"/>
              <a:schemeClr val="accent1">
                <a:tint val="45000"/>
                <a:satMod val="400000"/>
              </a:schemeClr>
            </a:duotone>
            <a:alphaModFix amt="50000"/>
            <a:extLst>
              <a:ext uri="{28A0092B-C50C-407E-A947-70E740481C1C}">
                <a14:useLocalDpi xmlns:a14="http://schemas.microsoft.com/office/drawing/2010/main"/>
              </a:ext>
            </a:extLst>
          </a:blip>
          <a:srcRect/>
          <a:stretch/>
        </p:blipFill>
        <p:spPr>
          <a:xfrm rot="5400000">
            <a:off x="3090924" y="-2235006"/>
            <a:ext cx="6010147" cy="11320132"/>
          </a:xfrm>
          <a:prstGeom prst="rect">
            <a:avLst/>
          </a:prstGeom>
        </p:spPr>
      </p:pic>
      <p:sp>
        <p:nvSpPr>
          <p:cNvPr id="9" name="Title 8">
            <a:extLst>
              <a:ext uri="{FF2B5EF4-FFF2-40B4-BE49-F238E27FC236}">
                <a16:creationId xmlns:a16="http://schemas.microsoft.com/office/drawing/2014/main" id="{5997EA3E-49E5-518D-63DB-0BD43D3ACFCD}"/>
              </a:ext>
            </a:extLst>
          </p:cNvPr>
          <p:cNvSpPr>
            <a:spLocks noGrp="1"/>
          </p:cNvSpPr>
          <p:nvPr>
            <p:ph type="title" hasCustomPrompt="1"/>
          </p:nvPr>
        </p:nvSpPr>
        <p:spPr>
          <a:xfrm>
            <a:off x="810001" y="1741064"/>
            <a:ext cx="10571998" cy="1928264"/>
          </a:xfrm>
          <a:ln>
            <a:noFill/>
          </a:ln>
          <a:effectLst/>
        </p:spPr>
        <p:txBody>
          <a:bodyPr/>
          <a:lstStyle>
            <a:lvl1pPr algn="ctr">
              <a:defRPr sz="3600" spc="0" baseline="0">
                <a:ln>
                  <a:noFill/>
                </a:ln>
                <a:solidFill>
                  <a:schemeClr val="accent4">
                    <a:lumMod val="60000"/>
                    <a:lumOff val="40000"/>
                  </a:schemeClr>
                </a:solidFill>
                <a:effectLst/>
              </a:defRPr>
            </a:lvl1pPr>
          </a:lstStyle>
          <a:p>
            <a:r>
              <a:rPr lang="en-US"/>
              <a:t>Click to add title</a:t>
            </a:r>
          </a:p>
        </p:txBody>
      </p:sp>
      <p:sp>
        <p:nvSpPr>
          <p:cNvPr id="3" name="Subtitle 2"/>
          <p:cNvSpPr>
            <a:spLocks noGrp="1"/>
          </p:cNvSpPr>
          <p:nvPr>
            <p:ph type="subTitle" idx="1" hasCustomPrompt="1"/>
          </p:nvPr>
        </p:nvSpPr>
        <p:spPr>
          <a:xfrm>
            <a:off x="810000" y="3694102"/>
            <a:ext cx="10572000" cy="896468"/>
          </a:xfrm>
          <a:effectLst/>
        </p:spPr>
        <p:txBody>
          <a:bodyPr anchor="ctr">
            <a:normAutofit/>
          </a:bodyPr>
          <a:lstStyle>
            <a:lvl1pPr marL="0" indent="0" algn="ctr">
              <a:buNone/>
              <a:defRPr sz="18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add subtitle</a:t>
            </a:r>
          </a:p>
        </p:txBody>
      </p:sp>
    </p:spTree>
    <p:extLst>
      <p:ext uri="{BB962C8B-B14F-4D97-AF65-F5344CB8AC3E}">
        <p14:creationId xmlns:p14="http://schemas.microsoft.com/office/powerpoint/2010/main" val="3480000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ummary 1">
    <p:bg>
      <p:bgPr>
        <a:solidFill>
          <a:schemeClr val="accent1">
            <a:lumMod val="5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8905615-9FD2-EBB3-89AB-555B373EBBEB}"/>
              </a:ext>
              <a:ext uri="{C183D7F6-B498-43B3-948B-1728B52AA6E4}">
                <adec:decorative xmlns:adec="http://schemas.microsoft.com/office/drawing/2017/decorative" val="1"/>
              </a:ext>
            </a:extLst>
          </p:cNvPr>
          <p:cNvSpPr/>
          <p:nvPr userDrawn="1"/>
        </p:nvSpPr>
        <p:spPr>
          <a:xfrm>
            <a:off x="4623955" y="414670"/>
            <a:ext cx="7132110" cy="6018027"/>
          </a:xfrm>
          <a:prstGeom prst="rect">
            <a:avLst/>
          </a:prstGeom>
          <a:solidFill>
            <a:schemeClr val="accent4">
              <a:lumMod val="40000"/>
              <a:lumOff val="6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2" name="Rectangle 11">
            <a:extLst>
              <a:ext uri="{FF2B5EF4-FFF2-40B4-BE49-F238E27FC236}">
                <a16:creationId xmlns:a16="http://schemas.microsoft.com/office/drawing/2014/main" id="{E2B638DB-3E00-7F4B-D4B7-9D7F0905639D}"/>
              </a:ext>
              <a:ext uri="{C183D7F6-B498-43B3-948B-1728B52AA6E4}">
                <adec:decorative xmlns:adec="http://schemas.microsoft.com/office/drawing/2017/decorative" val="1"/>
              </a:ext>
            </a:extLst>
          </p:cNvPr>
          <p:cNvSpPr/>
          <p:nvPr userDrawn="1"/>
        </p:nvSpPr>
        <p:spPr>
          <a:xfrm>
            <a:off x="440459" y="420624"/>
            <a:ext cx="4183496" cy="6016752"/>
          </a:xfrm>
          <a:prstGeom prst="rect">
            <a:avLst/>
          </a:prstGeom>
          <a:solidFill>
            <a:schemeClr val="accent1">
              <a:lumMod val="5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10EED07-CDD5-9244-28FA-5195E67951C1}"/>
              </a:ext>
              <a:ext uri="{C183D7F6-B498-43B3-948B-1728B52AA6E4}">
                <adec:decorative xmlns:adec="http://schemas.microsoft.com/office/drawing/2017/decorative" val="1"/>
              </a:ext>
            </a:extLst>
          </p:cNvPr>
          <p:cNvPicPr>
            <a:picLocks noChangeAspect="1"/>
          </p:cNvPicPr>
          <p:nvPr userDrawn="1"/>
        </p:nvPicPr>
        <p:blipFill rotWithShape="1">
          <a:blip r:embed="rId2" cstate="email">
            <a:duotone>
              <a:prstClr val="black"/>
              <a:schemeClr val="accent1">
                <a:tint val="45000"/>
                <a:satMod val="400000"/>
              </a:schemeClr>
            </a:duotone>
            <a:alphaModFix amt="50000"/>
            <a:extLst>
              <a:ext uri="{28A0092B-C50C-407E-A947-70E740481C1C}">
                <a14:useLocalDpi xmlns:a14="http://schemas.microsoft.com/office/drawing/2010/main"/>
              </a:ext>
            </a:extLst>
          </a:blip>
          <a:srcRect/>
          <a:stretch/>
        </p:blipFill>
        <p:spPr>
          <a:xfrm rot="10800000">
            <a:off x="435934" y="422551"/>
            <a:ext cx="4183495" cy="6010146"/>
          </a:xfrm>
          <a:prstGeom prst="rect">
            <a:avLst/>
          </a:prstGeom>
        </p:spPr>
      </p:pic>
      <p:sp>
        <p:nvSpPr>
          <p:cNvPr id="9" name="Title 8">
            <a:extLst>
              <a:ext uri="{FF2B5EF4-FFF2-40B4-BE49-F238E27FC236}">
                <a16:creationId xmlns:a16="http://schemas.microsoft.com/office/drawing/2014/main" id="{5997EA3E-49E5-518D-63DB-0BD43D3ACFCD}"/>
              </a:ext>
            </a:extLst>
          </p:cNvPr>
          <p:cNvSpPr>
            <a:spLocks noGrp="1"/>
          </p:cNvSpPr>
          <p:nvPr>
            <p:ph type="title" hasCustomPrompt="1"/>
          </p:nvPr>
        </p:nvSpPr>
        <p:spPr>
          <a:xfrm>
            <a:off x="550717" y="924339"/>
            <a:ext cx="3990110" cy="5009322"/>
          </a:xfrm>
          <a:noFill/>
          <a:effectLst/>
        </p:spPr>
        <p:txBody>
          <a:bodyPr anchor="ctr"/>
          <a:lstStyle>
            <a:lvl1pPr algn="ctr">
              <a:defRPr sz="3600" spc="0" baseline="0">
                <a:solidFill>
                  <a:schemeClr val="tx1"/>
                </a:solidFill>
                <a:effectLst/>
              </a:defRPr>
            </a:lvl1pPr>
          </a:lstStyle>
          <a:p>
            <a:r>
              <a:rPr lang="en-US"/>
              <a:t>Click to add title</a:t>
            </a:r>
          </a:p>
        </p:txBody>
      </p:sp>
      <p:sp>
        <p:nvSpPr>
          <p:cNvPr id="3" name="Content Placeholder 9">
            <a:extLst>
              <a:ext uri="{FF2B5EF4-FFF2-40B4-BE49-F238E27FC236}">
                <a16:creationId xmlns:a16="http://schemas.microsoft.com/office/drawing/2014/main" id="{B5AB4E8D-8B32-8B00-8152-856C592BAB39}"/>
              </a:ext>
            </a:extLst>
          </p:cNvPr>
          <p:cNvSpPr>
            <a:spLocks noGrp="1"/>
          </p:cNvSpPr>
          <p:nvPr>
            <p:ph sz="quarter" idx="10" hasCustomPrompt="1"/>
          </p:nvPr>
        </p:nvSpPr>
        <p:spPr>
          <a:xfrm>
            <a:off x="5346793" y="924340"/>
            <a:ext cx="5684373" cy="5009322"/>
          </a:xfrm>
          <a:effectLst/>
        </p:spPr>
        <p:txBody>
          <a:bodyPr lIns="0" rIns="0" anchor="ctr"/>
          <a:lstStyle>
            <a:lvl1pPr marL="0" indent="0">
              <a:lnSpc>
                <a:spcPct val="150000"/>
              </a:lnSpc>
              <a:spcBef>
                <a:spcPts val="0"/>
              </a:spcBef>
              <a:spcAft>
                <a:spcPts val="0"/>
              </a:spcAft>
              <a:buClr>
                <a:schemeClr val="accent1">
                  <a:lumMod val="50000"/>
                </a:schemeClr>
              </a:buClr>
              <a:buFont typeface="Arial" panose="020B0604020202020204" pitchFamily="34" charset="0"/>
              <a:buNone/>
              <a:defRPr>
                <a:ln>
                  <a:noFill/>
                </a:ln>
                <a:solidFill>
                  <a:schemeClr val="accent1">
                    <a:lumMod val="50000"/>
                  </a:schemeClr>
                </a:solidFill>
                <a:effectLst/>
              </a:defRPr>
            </a:lvl1pPr>
            <a:lvl2pPr marL="457200" indent="0">
              <a:lnSpc>
                <a:spcPct val="150000"/>
              </a:lnSpc>
              <a:spcAft>
                <a:spcPts val="0"/>
              </a:spcAft>
              <a:buClr>
                <a:schemeClr val="accent1">
                  <a:lumMod val="50000"/>
                </a:schemeClr>
              </a:buClr>
              <a:buFont typeface="Arial" panose="020B0604020202020204" pitchFamily="34" charset="0"/>
              <a:buNone/>
              <a:defRPr>
                <a:ln>
                  <a:noFill/>
                </a:ln>
                <a:solidFill>
                  <a:schemeClr val="accent1">
                    <a:lumMod val="50000"/>
                  </a:schemeClr>
                </a:solidFill>
                <a:effectLst/>
              </a:defRPr>
            </a:lvl2pPr>
            <a:lvl3pPr marL="914400" indent="0">
              <a:lnSpc>
                <a:spcPct val="150000"/>
              </a:lnSpc>
              <a:spcAft>
                <a:spcPts val="0"/>
              </a:spcAft>
              <a:buClr>
                <a:schemeClr val="accent1">
                  <a:lumMod val="50000"/>
                </a:schemeClr>
              </a:buClr>
              <a:buFont typeface="Arial" panose="020B0604020202020204" pitchFamily="34" charset="0"/>
              <a:buNone/>
              <a:defRPr>
                <a:ln>
                  <a:noFill/>
                </a:ln>
                <a:solidFill>
                  <a:schemeClr val="accent1">
                    <a:lumMod val="50000"/>
                  </a:schemeClr>
                </a:solidFill>
                <a:effectLst/>
              </a:defRPr>
            </a:lvl3pPr>
            <a:lvl4pPr marL="1371600" indent="0">
              <a:lnSpc>
                <a:spcPct val="150000"/>
              </a:lnSpc>
              <a:spcAft>
                <a:spcPts val="0"/>
              </a:spcAft>
              <a:buClr>
                <a:schemeClr val="accent1">
                  <a:lumMod val="50000"/>
                </a:schemeClr>
              </a:buClr>
              <a:buFont typeface="Arial" panose="020B0604020202020204" pitchFamily="34" charset="0"/>
              <a:buNone/>
              <a:defRPr>
                <a:ln>
                  <a:noFill/>
                </a:ln>
                <a:solidFill>
                  <a:schemeClr val="accent1">
                    <a:lumMod val="50000"/>
                  </a:schemeClr>
                </a:solidFill>
                <a:effectLst/>
              </a:defRPr>
            </a:lvl4pPr>
            <a:lvl5pPr marL="1828800" indent="0">
              <a:lnSpc>
                <a:spcPct val="150000"/>
              </a:lnSpc>
              <a:spcAft>
                <a:spcPts val="0"/>
              </a:spcAft>
              <a:buClr>
                <a:schemeClr val="accent1">
                  <a:lumMod val="50000"/>
                </a:schemeClr>
              </a:buClr>
              <a:buFont typeface="Arial" panose="020B0604020202020204" pitchFamily="34" charset="0"/>
              <a:buNone/>
              <a:defRPr>
                <a:ln>
                  <a:noFill/>
                </a:ln>
                <a:solidFill>
                  <a:schemeClr val="accent1">
                    <a:lumMod val="50000"/>
                  </a:schemeClr>
                </a:solidFill>
                <a:effectLst/>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37692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duction 3">
    <p:bg>
      <p:bgPr>
        <a:solidFill>
          <a:schemeClr val="accent1">
            <a:lumMod val="5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F4A700F-42CA-D7A9-D709-C0017521B294}"/>
              </a:ext>
              <a:ext uri="{C183D7F6-B498-43B3-948B-1728B52AA6E4}">
                <adec:decorative xmlns:adec="http://schemas.microsoft.com/office/drawing/2017/decorative" val="1"/>
              </a:ext>
            </a:extLst>
          </p:cNvPr>
          <p:cNvSpPr/>
          <p:nvPr userDrawn="1"/>
        </p:nvSpPr>
        <p:spPr>
          <a:xfrm>
            <a:off x="435935" y="414670"/>
            <a:ext cx="11320130" cy="6018027"/>
          </a:xfrm>
          <a:prstGeom prst="rect">
            <a:avLst/>
          </a:prstGeom>
          <a:solidFill>
            <a:srgbClr val="F9E0B9"/>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8" name="Graphic 7">
            <a:extLst>
              <a:ext uri="{FF2B5EF4-FFF2-40B4-BE49-F238E27FC236}">
                <a16:creationId xmlns:a16="http://schemas.microsoft.com/office/drawing/2014/main" id="{961DA139-D8FD-A752-758D-4F836DFB2524}"/>
              </a:ext>
              <a:ext uri="{C183D7F6-B498-43B3-948B-1728B52AA6E4}">
                <adec:decorative xmlns:adec="http://schemas.microsoft.com/office/drawing/2017/decorative" val="1"/>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1353" t="-388" r="-1" b="-254"/>
          <a:stretch/>
        </p:blipFill>
        <p:spPr>
          <a:xfrm rot="16200000" flipH="1">
            <a:off x="210940" y="1589892"/>
            <a:ext cx="5245922" cy="3667583"/>
          </a:xfrm>
          <a:prstGeom prst="rect">
            <a:avLst/>
          </a:prstGeom>
        </p:spPr>
      </p:pic>
      <p:sp>
        <p:nvSpPr>
          <p:cNvPr id="9" name="Title 8">
            <a:extLst>
              <a:ext uri="{FF2B5EF4-FFF2-40B4-BE49-F238E27FC236}">
                <a16:creationId xmlns:a16="http://schemas.microsoft.com/office/drawing/2014/main" id="{5997EA3E-49E5-518D-63DB-0BD43D3ACFCD}"/>
              </a:ext>
            </a:extLst>
          </p:cNvPr>
          <p:cNvSpPr>
            <a:spLocks noGrp="1"/>
          </p:cNvSpPr>
          <p:nvPr>
            <p:ph type="title" hasCustomPrompt="1"/>
          </p:nvPr>
        </p:nvSpPr>
        <p:spPr>
          <a:xfrm>
            <a:off x="5485516" y="1433219"/>
            <a:ext cx="5695102" cy="2092049"/>
          </a:xfrm>
          <a:noFill/>
          <a:effectLst/>
        </p:spPr>
        <p:txBody>
          <a:bodyPr anchor="b"/>
          <a:lstStyle>
            <a:lvl1pPr algn="ctr">
              <a:defRPr sz="3600" spc="0" baseline="0">
                <a:solidFill>
                  <a:schemeClr val="accent1">
                    <a:lumMod val="50000"/>
                  </a:schemeClr>
                </a:solidFill>
                <a:effectLst/>
              </a:defRPr>
            </a:lvl1pPr>
          </a:lstStyle>
          <a:p>
            <a:r>
              <a:rPr lang="en-US"/>
              <a:t>Click to add title</a:t>
            </a:r>
          </a:p>
        </p:txBody>
      </p:sp>
      <p:sp>
        <p:nvSpPr>
          <p:cNvPr id="7" name="Picture Placeholder 6">
            <a:extLst>
              <a:ext uri="{FF2B5EF4-FFF2-40B4-BE49-F238E27FC236}">
                <a16:creationId xmlns:a16="http://schemas.microsoft.com/office/drawing/2014/main" id="{C96F37D4-7152-EA75-8D7D-D8F7D6DD9C4C}"/>
              </a:ext>
            </a:extLst>
          </p:cNvPr>
          <p:cNvSpPr>
            <a:spLocks noGrp="1"/>
          </p:cNvSpPr>
          <p:nvPr>
            <p:ph type="pic" sz="quarter" idx="11"/>
          </p:nvPr>
        </p:nvSpPr>
        <p:spPr>
          <a:xfrm>
            <a:off x="1350099" y="1974707"/>
            <a:ext cx="2907792" cy="2907792"/>
          </a:xfrm>
          <a:solidFill>
            <a:srgbClr val="F9E0B9"/>
          </a:solidFill>
          <a:effectLst/>
        </p:spPr>
        <p:txBody>
          <a:bodyPr anchor="t"/>
          <a:lstStyle>
            <a:lvl1pPr marL="0" indent="0" algn="ctr">
              <a:buNone/>
              <a:defRPr>
                <a:solidFill>
                  <a:schemeClr val="accent1">
                    <a:lumMod val="50000"/>
                  </a:schemeClr>
                </a:solidFill>
              </a:defRPr>
            </a:lvl1pPr>
          </a:lstStyle>
          <a:p>
            <a:r>
              <a:rPr lang="en-US"/>
              <a:t>Click icon to add picture</a:t>
            </a:r>
          </a:p>
        </p:txBody>
      </p:sp>
      <p:sp>
        <p:nvSpPr>
          <p:cNvPr id="3" name="Content Placeholder 9">
            <a:extLst>
              <a:ext uri="{FF2B5EF4-FFF2-40B4-BE49-F238E27FC236}">
                <a16:creationId xmlns:a16="http://schemas.microsoft.com/office/drawing/2014/main" id="{AFBE5B12-0D10-DA99-093A-2C4FB738B21C}"/>
              </a:ext>
            </a:extLst>
          </p:cNvPr>
          <p:cNvSpPr>
            <a:spLocks noGrp="1"/>
          </p:cNvSpPr>
          <p:nvPr>
            <p:ph sz="quarter" idx="10" hasCustomPrompt="1"/>
          </p:nvPr>
        </p:nvSpPr>
        <p:spPr>
          <a:xfrm>
            <a:off x="5496789" y="3525268"/>
            <a:ext cx="5683829" cy="2595429"/>
          </a:xfrm>
          <a:effectLst/>
        </p:spPr>
        <p:txBody>
          <a:bodyPr anchor="t"/>
          <a:lstStyle>
            <a:lvl1pPr marL="0" indent="0" algn="ctr">
              <a:lnSpc>
                <a:spcPct val="150000"/>
              </a:lnSpc>
              <a:spcBef>
                <a:spcPts val="0"/>
              </a:spcBef>
              <a:buNone/>
              <a:defRPr b="1">
                <a:solidFill>
                  <a:schemeClr val="accent1">
                    <a:lumMod val="50000"/>
                  </a:schemeClr>
                </a:solidFill>
              </a:defRPr>
            </a:lvl1pPr>
            <a:lvl2pPr algn="ctr">
              <a:buClr>
                <a:schemeClr val="accent1">
                  <a:lumMod val="50000"/>
                </a:schemeClr>
              </a:buClr>
              <a:defRPr>
                <a:solidFill>
                  <a:schemeClr val="accent1">
                    <a:lumMod val="50000"/>
                  </a:schemeClr>
                </a:solidFill>
              </a:defRPr>
            </a:lvl2pPr>
            <a:lvl3pPr algn="ctr">
              <a:buClr>
                <a:schemeClr val="accent1">
                  <a:lumMod val="50000"/>
                </a:schemeClr>
              </a:buClr>
              <a:defRPr>
                <a:solidFill>
                  <a:schemeClr val="accent1">
                    <a:lumMod val="50000"/>
                  </a:schemeClr>
                </a:solidFill>
              </a:defRPr>
            </a:lvl3pPr>
            <a:lvl4pPr algn="ctr">
              <a:buClr>
                <a:schemeClr val="accent1">
                  <a:lumMod val="50000"/>
                </a:schemeClr>
              </a:buClr>
              <a:defRPr>
                <a:solidFill>
                  <a:schemeClr val="accent1">
                    <a:lumMod val="50000"/>
                  </a:schemeClr>
                </a:solidFill>
              </a:defRPr>
            </a:lvl4pPr>
            <a:lvl5pPr algn="ctr">
              <a:buClr>
                <a:schemeClr val="accent1">
                  <a:lumMod val="50000"/>
                </a:schemeClr>
              </a:buClr>
              <a:defRPr>
                <a:solidFill>
                  <a:schemeClr val="accent1">
                    <a:lumMod val="50000"/>
                  </a:schemeClr>
                </a:solidFill>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79950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5">
    <p:bg>
      <p:bgPr>
        <a:solidFill>
          <a:schemeClr val="accent1">
            <a:lumMod val="5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81D7C89-8451-1944-C2B3-53AADAC99A01}"/>
              </a:ext>
              <a:ext uri="{C183D7F6-B498-43B3-948B-1728B52AA6E4}">
                <adec:decorative xmlns:adec="http://schemas.microsoft.com/office/drawing/2017/decorative" val="1"/>
              </a:ext>
            </a:extLst>
          </p:cNvPr>
          <p:cNvSpPr/>
          <p:nvPr userDrawn="1"/>
        </p:nvSpPr>
        <p:spPr>
          <a:xfrm>
            <a:off x="411678" y="422551"/>
            <a:ext cx="4223822" cy="6010146"/>
          </a:xfrm>
          <a:prstGeom prst="rect">
            <a:avLst/>
          </a:prstGeom>
          <a:solidFill>
            <a:schemeClr val="accent4">
              <a:lumMod val="40000"/>
              <a:lumOff val="6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 name="Rectangle 2">
            <a:extLst>
              <a:ext uri="{FF2B5EF4-FFF2-40B4-BE49-F238E27FC236}">
                <a16:creationId xmlns:a16="http://schemas.microsoft.com/office/drawing/2014/main" id="{D26B15EB-5194-C74B-F881-D3DCBE854272}"/>
              </a:ext>
              <a:ext uri="{C183D7F6-B498-43B3-948B-1728B52AA6E4}">
                <adec:decorative xmlns:adec="http://schemas.microsoft.com/office/drawing/2017/decorative" val="1"/>
              </a:ext>
            </a:extLst>
          </p:cNvPr>
          <p:cNvSpPr/>
          <p:nvPr userDrawn="1"/>
        </p:nvSpPr>
        <p:spPr>
          <a:xfrm>
            <a:off x="4635499" y="422551"/>
            <a:ext cx="7144823" cy="6010146"/>
          </a:xfrm>
          <a:prstGeom prst="rect">
            <a:avLst/>
          </a:prstGeom>
          <a:solidFill>
            <a:schemeClr val="accent1">
              <a:lumMod val="5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9" name="Title 8">
            <a:extLst>
              <a:ext uri="{FF2B5EF4-FFF2-40B4-BE49-F238E27FC236}">
                <a16:creationId xmlns:a16="http://schemas.microsoft.com/office/drawing/2014/main" id="{5997EA3E-49E5-518D-63DB-0BD43D3ACFCD}"/>
              </a:ext>
            </a:extLst>
          </p:cNvPr>
          <p:cNvSpPr>
            <a:spLocks noGrp="1"/>
          </p:cNvSpPr>
          <p:nvPr>
            <p:ph type="title" hasCustomPrompt="1"/>
          </p:nvPr>
        </p:nvSpPr>
        <p:spPr>
          <a:xfrm>
            <a:off x="529935" y="633845"/>
            <a:ext cx="3990110" cy="2192482"/>
          </a:xfrm>
          <a:noFill/>
          <a:effectLst/>
        </p:spPr>
        <p:txBody>
          <a:bodyPr anchor="ctr"/>
          <a:lstStyle>
            <a:lvl1pPr algn="ctr">
              <a:defRPr sz="3600" spc="0" baseline="0">
                <a:solidFill>
                  <a:schemeClr val="accent1">
                    <a:lumMod val="50000"/>
                  </a:schemeClr>
                </a:solidFill>
                <a:effectLst/>
              </a:defRPr>
            </a:lvl1pPr>
          </a:lstStyle>
          <a:p>
            <a:r>
              <a:rPr lang="en-US"/>
              <a:t>Click to add title</a:t>
            </a:r>
          </a:p>
        </p:txBody>
      </p:sp>
      <p:sp>
        <p:nvSpPr>
          <p:cNvPr id="7" name="Content Placeholder 6">
            <a:extLst>
              <a:ext uri="{FF2B5EF4-FFF2-40B4-BE49-F238E27FC236}">
                <a16:creationId xmlns:a16="http://schemas.microsoft.com/office/drawing/2014/main" id="{B15614EF-4CFA-2D69-0F78-9D7409E2337E}"/>
              </a:ext>
            </a:extLst>
          </p:cNvPr>
          <p:cNvSpPr>
            <a:spLocks noGrp="1"/>
          </p:cNvSpPr>
          <p:nvPr>
            <p:ph sz="quarter" idx="11" hasCustomPrompt="1"/>
          </p:nvPr>
        </p:nvSpPr>
        <p:spPr>
          <a:xfrm>
            <a:off x="747423" y="3174531"/>
            <a:ext cx="3772622" cy="3122360"/>
          </a:xfrm>
          <a:effectLst/>
        </p:spPr>
        <p:txBody>
          <a:bodyPr rIns="274320" anchor="t"/>
          <a:lstStyle>
            <a:lvl1pPr marL="283464" indent="-283464">
              <a:lnSpc>
                <a:spcPct val="150000"/>
              </a:lnSpc>
              <a:spcBef>
                <a:spcPts val="0"/>
              </a:spcBef>
              <a:spcAft>
                <a:spcPts val="0"/>
              </a:spcAft>
              <a:buClr>
                <a:schemeClr val="accent1">
                  <a:lumMod val="50000"/>
                </a:schemeClr>
              </a:buClr>
              <a:buFont typeface="Arial" panose="020B0604020202020204" pitchFamily="34" charset="0"/>
              <a:buChar char="•"/>
              <a:defRPr>
                <a:solidFill>
                  <a:schemeClr val="accent1">
                    <a:lumMod val="50000"/>
                  </a:schemeClr>
                </a:solidFill>
              </a:defRPr>
            </a:lvl1pPr>
            <a:lvl2pPr marL="742950" indent="-285750">
              <a:lnSpc>
                <a:spcPct val="150000"/>
              </a:lnSpc>
              <a:spcBef>
                <a:spcPts val="0"/>
              </a:spcBef>
              <a:spcAft>
                <a:spcPts val="0"/>
              </a:spcAft>
              <a:buClr>
                <a:schemeClr val="accent1">
                  <a:lumMod val="50000"/>
                </a:schemeClr>
              </a:buClr>
              <a:buFont typeface="Arial" panose="020B0604020202020204" pitchFamily="34" charset="0"/>
              <a:buChar char="•"/>
              <a:defRPr>
                <a:solidFill>
                  <a:schemeClr val="accent1">
                    <a:lumMod val="50000"/>
                  </a:schemeClr>
                </a:solidFill>
              </a:defRPr>
            </a:lvl2pPr>
            <a:lvl3pPr marL="1143000" indent="-228600">
              <a:lnSpc>
                <a:spcPct val="150000"/>
              </a:lnSpc>
              <a:spcBef>
                <a:spcPts val="0"/>
              </a:spcBef>
              <a:spcAft>
                <a:spcPts val="0"/>
              </a:spcAft>
              <a:buClr>
                <a:schemeClr val="accent1">
                  <a:lumMod val="50000"/>
                </a:schemeClr>
              </a:buClr>
              <a:buFont typeface="Arial" panose="020B0604020202020204" pitchFamily="34" charset="0"/>
              <a:buChar char="•"/>
              <a:defRPr>
                <a:solidFill>
                  <a:schemeClr val="accent1">
                    <a:lumMod val="50000"/>
                  </a:schemeClr>
                </a:solidFill>
              </a:defRPr>
            </a:lvl3pPr>
            <a:lvl4pPr marL="1600200" indent="-228600">
              <a:lnSpc>
                <a:spcPct val="150000"/>
              </a:lnSpc>
              <a:spcBef>
                <a:spcPts val="0"/>
              </a:spcBef>
              <a:spcAft>
                <a:spcPts val="0"/>
              </a:spcAft>
              <a:buClr>
                <a:schemeClr val="accent1">
                  <a:lumMod val="50000"/>
                </a:schemeClr>
              </a:buClr>
              <a:buFont typeface="Arial" panose="020B0604020202020204" pitchFamily="34" charset="0"/>
              <a:buChar char="•"/>
              <a:defRPr>
                <a:solidFill>
                  <a:schemeClr val="accent1">
                    <a:lumMod val="50000"/>
                  </a:schemeClr>
                </a:solidFill>
              </a:defRPr>
            </a:lvl4pPr>
            <a:lvl5pPr marL="2057400" indent="-228600">
              <a:lnSpc>
                <a:spcPct val="150000"/>
              </a:lnSpc>
              <a:spcBef>
                <a:spcPts val="0"/>
              </a:spcBef>
              <a:spcAft>
                <a:spcPts val="0"/>
              </a:spcAft>
              <a:buClr>
                <a:schemeClr val="accent1">
                  <a:lumMod val="50000"/>
                </a:schemeClr>
              </a:buClr>
              <a:buFont typeface="Arial" panose="020B0604020202020204" pitchFamily="34" charset="0"/>
              <a:buChar char="•"/>
              <a:defRPr>
                <a:solidFill>
                  <a:schemeClr val="accent1">
                    <a:lumMod val="50000"/>
                  </a:schemeClr>
                </a:solidFill>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a:extLst>
              <a:ext uri="{FF2B5EF4-FFF2-40B4-BE49-F238E27FC236}">
                <a16:creationId xmlns:a16="http://schemas.microsoft.com/office/drawing/2014/main" id="{77D6637B-A7C5-34FF-5B51-32392DAEABB2}"/>
              </a:ext>
            </a:extLst>
          </p:cNvPr>
          <p:cNvSpPr>
            <a:spLocks noGrp="1"/>
          </p:cNvSpPr>
          <p:nvPr>
            <p:ph sz="quarter" idx="10" hasCustomPrompt="1"/>
          </p:nvPr>
        </p:nvSpPr>
        <p:spPr>
          <a:xfrm>
            <a:off x="5237732" y="946205"/>
            <a:ext cx="5971020" cy="5161655"/>
          </a:xfrm>
        </p:spPr>
        <p:txBody>
          <a:body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31640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troduction 2">
    <p:bg>
      <p:bgPr>
        <a:solidFill>
          <a:schemeClr val="accent1">
            <a:lumMod val="5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3E625C-F0A4-564D-CEE2-6B3595CEB038}"/>
              </a:ext>
              <a:ext uri="{C183D7F6-B498-43B3-948B-1728B52AA6E4}">
                <adec:decorative xmlns:adec="http://schemas.microsoft.com/office/drawing/2017/decorative" val="1"/>
              </a:ext>
            </a:extLst>
          </p:cNvPr>
          <p:cNvSpPr/>
          <p:nvPr userDrawn="1"/>
        </p:nvSpPr>
        <p:spPr>
          <a:xfrm>
            <a:off x="5961889" y="0"/>
            <a:ext cx="6230111" cy="6858000"/>
          </a:xfrm>
          <a:prstGeom prst="rect">
            <a:avLst/>
          </a:prstGeom>
          <a:solidFill>
            <a:schemeClr val="accent4">
              <a:lumMod val="40000"/>
              <a:lumOff val="6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a:extLst>
              <a:ext uri="{FF2B5EF4-FFF2-40B4-BE49-F238E27FC236}">
                <a16:creationId xmlns:a16="http://schemas.microsoft.com/office/drawing/2014/main" id="{5997EA3E-49E5-518D-63DB-0BD43D3ACFCD}"/>
              </a:ext>
            </a:extLst>
          </p:cNvPr>
          <p:cNvSpPr>
            <a:spLocks noGrp="1"/>
          </p:cNvSpPr>
          <p:nvPr>
            <p:ph type="title"/>
          </p:nvPr>
        </p:nvSpPr>
        <p:spPr>
          <a:xfrm>
            <a:off x="6577445" y="157637"/>
            <a:ext cx="4851694" cy="2190705"/>
          </a:xfrm>
          <a:noFill/>
          <a:effectLst/>
        </p:spPr>
        <p:txBody>
          <a:bodyPr anchor="b"/>
          <a:lstStyle>
            <a:lvl1pPr algn="l">
              <a:defRPr sz="3600" spc="0" baseline="0">
                <a:solidFill>
                  <a:schemeClr val="accent1">
                    <a:lumMod val="50000"/>
                  </a:schemeClr>
                </a:solidFill>
                <a:effectLst/>
              </a:defRPr>
            </a:lvl1pPr>
          </a:lstStyle>
          <a:p>
            <a:r>
              <a:rPr lang="en-US"/>
              <a:t>Click to edit Master title style</a:t>
            </a:r>
          </a:p>
        </p:txBody>
      </p:sp>
      <p:sp>
        <p:nvSpPr>
          <p:cNvPr id="3" name="Rectangle 2">
            <a:extLst>
              <a:ext uri="{FF2B5EF4-FFF2-40B4-BE49-F238E27FC236}">
                <a16:creationId xmlns:a16="http://schemas.microsoft.com/office/drawing/2014/main" id="{BB4D8C78-00C3-F3D7-17C3-F1667E463E12}"/>
              </a:ext>
              <a:ext uri="{C183D7F6-B498-43B3-948B-1728B52AA6E4}">
                <adec:decorative xmlns:adec="http://schemas.microsoft.com/office/drawing/2017/decorative" val="1"/>
              </a:ext>
            </a:extLst>
          </p:cNvPr>
          <p:cNvSpPr/>
          <p:nvPr userDrawn="1"/>
        </p:nvSpPr>
        <p:spPr>
          <a:xfrm>
            <a:off x="380999" y="422551"/>
            <a:ext cx="5124893" cy="6010146"/>
          </a:xfrm>
          <a:prstGeom prst="rect">
            <a:avLst/>
          </a:prstGeom>
          <a:solidFill>
            <a:schemeClr val="accent4">
              <a:lumMod val="40000"/>
              <a:lumOff val="6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rPr>
              <a:t>c</a:t>
            </a:r>
          </a:p>
        </p:txBody>
      </p:sp>
      <p:pic>
        <p:nvPicPr>
          <p:cNvPr id="4" name="Graphic 3">
            <a:extLst>
              <a:ext uri="{FF2B5EF4-FFF2-40B4-BE49-F238E27FC236}">
                <a16:creationId xmlns:a16="http://schemas.microsoft.com/office/drawing/2014/main" id="{F13E61FD-F54A-5F86-FCED-3BD4C8AA42E7}"/>
              </a:ext>
              <a:ext uri="{C183D7F6-B498-43B3-948B-1728B52AA6E4}">
                <adec:decorative xmlns:adec="http://schemas.microsoft.com/office/drawing/2017/decorative" val="1"/>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1353" t="-388" r="-1" b="-254"/>
          <a:stretch/>
        </p:blipFill>
        <p:spPr>
          <a:xfrm flipH="1">
            <a:off x="659106" y="3429000"/>
            <a:ext cx="4589830" cy="2780414"/>
          </a:xfrm>
          <a:prstGeom prst="rect">
            <a:avLst/>
          </a:prstGeom>
        </p:spPr>
      </p:pic>
      <p:sp>
        <p:nvSpPr>
          <p:cNvPr id="6" name="Rectangle 5">
            <a:extLst>
              <a:ext uri="{FF2B5EF4-FFF2-40B4-BE49-F238E27FC236}">
                <a16:creationId xmlns:a16="http://schemas.microsoft.com/office/drawing/2014/main" id="{A9F0290F-2D31-F9FB-AD35-B76947AF146F}"/>
              </a:ext>
              <a:ext uri="{C183D7F6-B498-43B3-948B-1728B52AA6E4}">
                <adec:decorative xmlns:adec="http://schemas.microsoft.com/office/drawing/2017/decorative" val="1"/>
              </a:ext>
            </a:extLst>
          </p:cNvPr>
          <p:cNvSpPr/>
          <p:nvPr userDrawn="1"/>
        </p:nvSpPr>
        <p:spPr>
          <a:xfrm>
            <a:off x="1236863" y="776532"/>
            <a:ext cx="3434316" cy="5018212"/>
          </a:xfrm>
          <a:prstGeom prst="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11">
            <a:extLst>
              <a:ext uri="{FF2B5EF4-FFF2-40B4-BE49-F238E27FC236}">
                <a16:creationId xmlns:a16="http://schemas.microsoft.com/office/drawing/2014/main" id="{7347A5B6-0F99-C044-C209-F3190EEFA371}"/>
              </a:ext>
            </a:extLst>
          </p:cNvPr>
          <p:cNvSpPr>
            <a:spLocks noGrp="1"/>
          </p:cNvSpPr>
          <p:nvPr>
            <p:ph type="pic" sz="quarter" idx="11"/>
          </p:nvPr>
        </p:nvSpPr>
        <p:spPr>
          <a:xfrm>
            <a:off x="1236663" y="776288"/>
            <a:ext cx="3433762" cy="5018087"/>
          </a:xfrm>
        </p:spPr>
        <p:txBody>
          <a:bodyPr anchor="t"/>
          <a:lstStyle>
            <a:lvl1pPr marL="0" indent="0" algn="ctr">
              <a:buNone/>
              <a:defRPr/>
            </a:lvl1pPr>
          </a:lstStyle>
          <a:p>
            <a:r>
              <a:rPr lang="en-US"/>
              <a:t>Click icon to add picture</a:t>
            </a:r>
          </a:p>
        </p:txBody>
      </p:sp>
      <p:sp>
        <p:nvSpPr>
          <p:cNvPr id="5" name="Content Placeholder 9">
            <a:extLst>
              <a:ext uri="{FF2B5EF4-FFF2-40B4-BE49-F238E27FC236}">
                <a16:creationId xmlns:a16="http://schemas.microsoft.com/office/drawing/2014/main" id="{0E96890F-0832-5087-193F-70CF33DEE0AD}"/>
              </a:ext>
            </a:extLst>
          </p:cNvPr>
          <p:cNvSpPr>
            <a:spLocks noGrp="1"/>
          </p:cNvSpPr>
          <p:nvPr>
            <p:ph sz="quarter" idx="10" hasCustomPrompt="1"/>
          </p:nvPr>
        </p:nvSpPr>
        <p:spPr>
          <a:xfrm>
            <a:off x="6592615" y="2505979"/>
            <a:ext cx="4837385" cy="3926717"/>
          </a:xfrm>
          <a:effectLst/>
        </p:spPr>
        <p:txBody>
          <a:bodyPr anchor="t"/>
          <a:lstStyle>
            <a:lvl1pPr marL="0" indent="0">
              <a:lnSpc>
                <a:spcPct val="150000"/>
              </a:lnSpc>
              <a:spcBef>
                <a:spcPts val="0"/>
              </a:spcBef>
              <a:spcAft>
                <a:spcPts val="0"/>
              </a:spcAft>
              <a:buClr>
                <a:schemeClr val="accent1">
                  <a:lumMod val="50000"/>
                </a:schemeClr>
              </a:buClr>
              <a:buFont typeface="Arial" panose="020B0604020202020204" pitchFamily="34" charset="0"/>
              <a:buNone/>
              <a:defRPr>
                <a:solidFill>
                  <a:schemeClr val="accent1">
                    <a:lumMod val="50000"/>
                  </a:schemeClr>
                </a:solidFill>
              </a:defRPr>
            </a:lvl1pPr>
            <a:lvl2pPr marL="742950" indent="-285750">
              <a:lnSpc>
                <a:spcPct val="150000"/>
              </a:lnSpc>
              <a:spcAft>
                <a:spcPts val="0"/>
              </a:spcAft>
              <a:buClr>
                <a:schemeClr val="accent1">
                  <a:lumMod val="50000"/>
                </a:schemeClr>
              </a:buClr>
              <a:buFont typeface="Arial" panose="020B0604020202020204" pitchFamily="34" charset="0"/>
              <a:buChar char="•"/>
              <a:defRPr>
                <a:solidFill>
                  <a:schemeClr val="accent1">
                    <a:lumMod val="50000"/>
                  </a:schemeClr>
                </a:solidFill>
              </a:defRPr>
            </a:lvl2pPr>
            <a:lvl3pPr marL="1143000" indent="-228600">
              <a:lnSpc>
                <a:spcPct val="150000"/>
              </a:lnSpc>
              <a:spcAft>
                <a:spcPts val="0"/>
              </a:spcAft>
              <a:buClr>
                <a:schemeClr val="accent1">
                  <a:lumMod val="50000"/>
                </a:schemeClr>
              </a:buClr>
              <a:buFont typeface="Arial" panose="020B0604020202020204" pitchFamily="34" charset="0"/>
              <a:buChar char="•"/>
              <a:defRPr>
                <a:solidFill>
                  <a:schemeClr val="accent1">
                    <a:lumMod val="50000"/>
                  </a:schemeClr>
                </a:solidFill>
              </a:defRPr>
            </a:lvl3pPr>
            <a:lvl4pPr marL="1600200" indent="-228600">
              <a:lnSpc>
                <a:spcPct val="150000"/>
              </a:lnSpc>
              <a:spcAft>
                <a:spcPts val="0"/>
              </a:spcAft>
              <a:buClr>
                <a:schemeClr val="accent1">
                  <a:lumMod val="50000"/>
                </a:schemeClr>
              </a:buClr>
              <a:buFont typeface="Arial" panose="020B0604020202020204" pitchFamily="34" charset="0"/>
              <a:buChar char="•"/>
              <a:defRPr>
                <a:solidFill>
                  <a:schemeClr val="accent1">
                    <a:lumMod val="50000"/>
                  </a:schemeClr>
                </a:solidFill>
              </a:defRPr>
            </a:lvl4pPr>
            <a:lvl5pPr marL="2057400" indent="-228600">
              <a:lnSpc>
                <a:spcPct val="150000"/>
              </a:lnSpc>
              <a:spcAft>
                <a:spcPts val="0"/>
              </a:spcAft>
              <a:buClr>
                <a:schemeClr val="accent1">
                  <a:lumMod val="50000"/>
                </a:schemeClr>
              </a:buClr>
              <a:buFont typeface="Arial" panose="020B0604020202020204" pitchFamily="34" charset="0"/>
              <a:buChar char="•"/>
              <a:defRPr>
                <a:solidFill>
                  <a:schemeClr val="accent1">
                    <a:lumMod val="50000"/>
                  </a:schemeClr>
                </a:solidFill>
              </a:defRPr>
            </a:lvl5pPr>
          </a:lstStyle>
          <a:p>
            <a:pPr marL="285750" marR="0" lvl="0" indent="-285750" algn="l" defTabSz="457200" rtl="0" eaLnBrk="1" fontAlgn="auto" latinLnBrk="0" hangingPunct="1">
              <a:lnSpc>
                <a:spcPct val="150000"/>
              </a:lnSpc>
              <a:spcBef>
                <a:spcPts val="0"/>
              </a:spcBef>
              <a:spcAft>
                <a:spcPts val="0"/>
              </a:spcAft>
              <a:buClr>
                <a:schemeClr val="accent1">
                  <a:lumMod val="50000"/>
                </a:schemeClr>
              </a:buClr>
              <a:buSzTx/>
              <a:buFont typeface="Arial" panose="020B0604020202020204" pitchFamily="34" charset="0"/>
              <a:buChar char="•"/>
              <a:tabLst/>
              <a:defRPr/>
            </a:pPr>
            <a:r>
              <a:rPr lang="en-US"/>
              <a:t>Click to add content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366817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4">
    <p:bg>
      <p:bgPr>
        <a:solidFill>
          <a:schemeClr val="accent1">
            <a:lumMod val="5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36DB3CB-355C-968A-7F5F-71E0350408BA}"/>
              </a:ext>
              <a:ext uri="{C183D7F6-B498-43B3-948B-1728B52AA6E4}">
                <adec:decorative xmlns:adec="http://schemas.microsoft.com/office/drawing/2017/decorative" val="1"/>
              </a:ext>
            </a:extLst>
          </p:cNvPr>
          <p:cNvPicPr>
            <a:picLocks noChangeAspect="1"/>
          </p:cNvPicPr>
          <p:nvPr userDrawn="1"/>
        </p:nvPicPr>
        <p:blipFill rotWithShape="1">
          <a:blip r:embed="rId2" cstate="email">
            <a:duotone>
              <a:prstClr val="black"/>
              <a:schemeClr val="accent1">
                <a:tint val="45000"/>
                <a:satMod val="400000"/>
              </a:schemeClr>
            </a:duotone>
            <a:alphaModFix amt="50000"/>
            <a:extLst>
              <a:ext uri="{28A0092B-C50C-407E-A947-70E740481C1C}">
                <a14:useLocalDpi xmlns:a14="http://schemas.microsoft.com/office/drawing/2010/main"/>
              </a:ext>
            </a:extLst>
          </a:blip>
          <a:srcRect/>
          <a:stretch/>
        </p:blipFill>
        <p:spPr>
          <a:xfrm rot="10800000">
            <a:off x="-2" y="0"/>
            <a:ext cx="12192001" cy="6858000"/>
          </a:xfrm>
          <a:prstGeom prst="rect">
            <a:avLst/>
          </a:prstGeom>
        </p:spPr>
      </p:pic>
      <p:sp>
        <p:nvSpPr>
          <p:cNvPr id="2" name="Rectangle 1">
            <a:extLst>
              <a:ext uri="{FF2B5EF4-FFF2-40B4-BE49-F238E27FC236}">
                <a16:creationId xmlns:a16="http://schemas.microsoft.com/office/drawing/2014/main" id="{281D7C89-8451-1944-C2B3-53AADAC99A01}"/>
              </a:ext>
              <a:ext uri="{C183D7F6-B498-43B3-948B-1728B52AA6E4}">
                <adec:decorative xmlns:adec="http://schemas.microsoft.com/office/drawing/2017/decorative" val="1"/>
              </a:ext>
            </a:extLst>
          </p:cNvPr>
          <p:cNvSpPr/>
          <p:nvPr userDrawn="1"/>
        </p:nvSpPr>
        <p:spPr>
          <a:xfrm>
            <a:off x="411678" y="422551"/>
            <a:ext cx="4223822" cy="6010146"/>
          </a:xfrm>
          <a:prstGeom prst="rect">
            <a:avLst/>
          </a:prstGeom>
          <a:solidFill>
            <a:schemeClr val="accent4">
              <a:lumMod val="40000"/>
              <a:lumOff val="6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 name="Rectangle 2">
            <a:extLst>
              <a:ext uri="{FF2B5EF4-FFF2-40B4-BE49-F238E27FC236}">
                <a16:creationId xmlns:a16="http://schemas.microsoft.com/office/drawing/2014/main" id="{D26B15EB-5194-C74B-F881-D3DCBE854272}"/>
              </a:ext>
              <a:ext uri="{C183D7F6-B498-43B3-948B-1728B52AA6E4}">
                <adec:decorative xmlns:adec="http://schemas.microsoft.com/office/drawing/2017/decorative" val="1"/>
              </a:ext>
            </a:extLst>
          </p:cNvPr>
          <p:cNvSpPr/>
          <p:nvPr userDrawn="1"/>
        </p:nvSpPr>
        <p:spPr>
          <a:xfrm>
            <a:off x="4635499" y="422551"/>
            <a:ext cx="7144823" cy="6010146"/>
          </a:xfrm>
          <a:prstGeom prst="rect">
            <a:avLst/>
          </a:prstGeom>
          <a:solidFill>
            <a:schemeClr val="accent1">
              <a:lumMod val="5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9" name="Title 8">
            <a:extLst>
              <a:ext uri="{FF2B5EF4-FFF2-40B4-BE49-F238E27FC236}">
                <a16:creationId xmlns:a16="http://schemas.microsoft.com/office/drawing/2014/main" id="{5997EA3E-49E5-518D-63DB-0BD43D3ACFCD}"/>
              </a:ext>
            </a:extLst>
          </p:cNvPr>
          <p:cNvSpPr>
            <a:spLocks noGrp="1"/>
          </p:cNvSpPr>
          <p:nvPr>
            <p:ph type="title" hasCustomPrompt="1"/>
          </p:nvPr>
        </p:nvSpPr>
        <p:spPr>
          <a:xfrm>
            <a:off x="529935" y="924339"/>
            <a:ext cx="3990110" cy="5009322"/>
          </a:xfrm>
          <a:noFill/>
          <a:effectLst/>
        </p:spPr>
        <p:txBody>
          <a:bodyPr anchor="ctr"/>
          <a:lstStyle>
            <a:lvl1pPr algn="ctr">
              <a:defRPr sz="3600" spc="0" baseline="0">
                <a:solidFill>
                  <a:schemeClr val="accent1">
                    <a:lumMod val="50000"/>
                  </a:schemeClr>
                </a:solidFill>
                <a:effectLst/>
              </a:defRPr>
            </a:lvl1pPr>
          </a:lstStyle>
          <a:p>
            <a:r>
              <a:rPr lang="en-US"/>
              <a:t>Click to add title</a:t>
            </a:r>
          </a:p>
        </p:txBody>
      </p:sp>
      <p:sp>
        <p:nvSpPr>
          <p:cNvPr id="10" name="Content Placeholder 9">
            <a:extLst>
              <a:ext uri="{FF2B5EF4-FFF2-40B4-BE49-F238E27FC236}">
                <a16:creationId xmlns:a16="http://schemas.microsoft.com/office/drawing/2014/main" id="{77D6637B-A7C5-34FF-5B51-32392DAEABB2}"/>
              </a:ext>
            </a:extLst>
          </p:cNvPr>
          <p:cNvSpPr>
            <a:spLocks noGrp="1"/>
          </p:cNvSpPr>
          <p:nvPr>
            <p:ph sz="quarter" idx="10" hasCustomPrompt="1"/>
          </p:nvPr>
        </p:nvSpPr>
        <p:spPr>
          <a:xfrm>
            <a:off x="5153836" y="1371602"/>
            <a:ext cx="6177309" cy="1953489"/>
          </a:xfrm>
          <a:effectLst/>
        </p:spPr>
        <p:txBody>
          <a:bodyPr anchor="t"/>
          <a:lstStyle>
            <a:lvl1pPr marL="283464" indent="-283464">
              <a:lnSpc>
                <a:spcPct val="120000"/>
              </a:lnSpc>
              <a:spcBef>
                <a:spcPts val="0"/>
              </a:spcBef>
              <a:spcAft>
                <a:spcPts val="0"/>
              </a:spcAft>
              <a:buClr>
                <a:schemeClr val="tx1"/>
              </a:buClr>
              <a:buFont typeface="Arial" panose="020B0604020202020204" pitchFamily="34" charset="0"/>
              <a:buChar char="•"/>
              <a:defRPr/>
            </a:lvl1pPr>
            <a:lvl2pPr marL="742950" indent="-285750">
              <a:lnSpc>
                <a:spcPct val="120000"/>
              </a:lnSpc>
              <a:spcBef>
                <a:spcPts val="0"/>
              </a:spcBef>
              <a:spcAft>
                <a:spcPts val="0"/>
              </a:spcAft>
              <a:buClr>
                <a:schemeClr val="tx1"/>
              </a:buClr>
              <a:buFont typeface="Arial" panose="020B0604020202020204" pitchFamily="34" charset="0"/>
              <a:buChar char="•"/>
              <a:defRPr/>
            </a:lvl2pPr>
            <a:lvl3pPr marL="1143000" indent="-228600">
              <a:lnSpc>
                <a:spcPct val="120000"/>
              </a:lnSpc>
              <a:spcBef>
                <a:spcPts val="0"/>
              </a:spcBef>
              <a:spcAft>
                <a:spcPts val="0"/>
              </a:spcAft>
              <a:buClr>
                <a:schemeClr val="tx1"/>
              </a:buClr>
              <a:buFont typeface="Arial" panose="020B0604020202020204" pitchFamily="34" charset="0"/>
              <a:buChar char="•"/>
              <a:defRPr/>
            </a:lvl3pPr>
            <a:lvl4pPr marL="1600200" indent="-228600">
              <a:lnSpc>
                <a:spcPct val="120000"/>
              </a:lnSpc>
              <a:spcBef>
                <a:spcPts val="0"/>
              </a:spcBef>
              <a:spcAft>
                <a:spcPts val="0"/>
              </a:spcAft>
              <a:buClr>
                <a:schemeClr val="tx1"/>
              </a:buClr>
              <a:buFont typeface="Arial" panose="020B0604020202020204" pitchFamily="34" charset="0"/>
              <a:buChar char="•"/>
              <a:defRPr/>
            </a:lvl4pPr>
            <a:lvl5pPr marL="2057400" indent="-228600">
              <a:lnSpc>
                <a:spcPct val="120000"/>
              </a:lnSpc>
              <a:spcBef>
                <a:spcPts val="0"/>
              </a:spcBef>
              <a:spcAft>
                <a:spcPts val="0"/>
              </a:spcAft>
              <a:buClr>
                <a:schemeClr val="tx1"/>
              </a:buClr>
              <a:buFont typeface="Arial" panose="020B0604020202020204" pitchFamily="34" charset="0"/>
              <a:buChar char="•"/>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cxnSp>
        <p:nvCxnSpPr>
          <p:cNvPr id="5" name="Straight Connector 4">
            <a:extLst>
              <a:ext uri="{FF2B5EF4-FFF2-40B4-BE49-F238E27FC236}">
                <a16:creationId xmlns:a16="http://schemas.microsoft.com/office/drawing/2014/main" id="{A087279F-936E-0F41-B533-7990D668D7CF}"/>
              </a:ext>
              <a:ext uri="{C183D7F6-B498-43B3-948B-1728B52AA6E4}">
                <adec:decorative xmlns:adec="http://schemas.microsoft.com/office/drawing/2017/decorative" val="1"/>
              </a:ext>
            </a:extLst>
          </p:cNvPr>
          <p:cNvCxnSpPr>
            <a:cxnSpLocks/>
          </p:cNvCxnSpPr>
          <p:nvPr userDrawn="1"/>
        </p:nvCxnSpPr>
        <p:spPr>
          <a:xfrm>
            <a:off x="5153836" y="3446156"/>
            <a:ext cx="6177309" cy="0"/>
          </a:xfrm>
          <a:prstGeom prst="line">
            <a:avLst/>
          </a:prstGeom>
          <a:ln w="19050">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6" name="Content Placeholder 9">
            <a:extLst>
              <a:ext uri="{FF2B5EF4-FFF2-40B4-BE49-F238E27FC236}">
                <a16:creationId xmlns:a16="http://schemas.microsoft.com/office/drawing/2014/main" id="{CDD03AA1-6D53-FEB1-9B22-57C1066DA336}"/>
              </a:ext>
            </a:extLst>
          </p:cNvPr>
          <p:cNvSpPr>
            <a:spLocks noGrp="1"/>
          </p:cNvSpPr>
          <p:nvPr>
            <p:ph sz="quarter" idx="11" hasCustomPrompt="1"/>
          </p:nvPr>
        </p:nvSpPr>
        <p:spPr>
          <a:xfrm>
            <a:off x="5153836" y="3745924"/>
            <a:ext cx="6177309" cy="2238918"/>
          </a:xfrm>
          <a:effectLst/>
        </p:spPr>
        <p:txBody>
          <a:bodyPr anchor="t"/>
          <a:lstStyle>
            <a:lvl1pPr marL="283464" indent="-283464">
              <a:lnSpc>
                <a:spcPct val="120000"/>
              </a:lnSpc>
              <a:spcBef>
                <a:spcPts val="0"/>
              </a:spcBef>
              <a:spcAft>
                <a:spcPts val="0"/>
              </a:spcAft>
              <a:buClr>
                <a:schemeClr val="tx1"/>
              </a:buClr>
              <a:buFont typeface="Arial" panose="020B0604020202020204" pitchFamily="34" charset="0"/>
              <a:buChar char="•"/>
              <a:defRPr/>
            </a:lvl1pPr>
            <a:lvl2pPr marL="742950" indent="-285750">
              <a:lnSpc>
                <a:spcPct val="120000"/>
              </a:lnSpc>
              <a:spcBef>
                <a:spcPts val="0"/>
              </a:spcBef>
              <a:spcAft>
                <a:spcPts val="0"/>
              </a:spcAft>
              <a:buClr>
                <a:schemeClr val="tx1"/>
              </a:buClr>
              <a:buFont typeface="Arial" panose="020B0604020202020204" pitchFamily="34" charset="0"/>
              <a:buChar char="•"/>
              <a:defRPr/>
            </a:lvl2pPr>
            <a:lvl3pPr marL="1143000" indent="-228600">
              <a:lnSpc>
                <a:spcPct val="120000"/>
              </a:lnSpc>
              <a:spcBef>
                <a:spcPts val="0"/>
              </a:spcBef>
              <a:spcAft>
                <a:spcPts val="0"/>
              </a:spcAft>
              <a:buClr>
                <a:schemeClr val="tx1"/>
              </a:buClr>
              <a:buFont typeface="Arial" panose="020B0604020202020204" pitchFamily="34" charset="0"/>
              <a:buChar char="•"/>
              <a:defRPr/>
            </a:lvl3pPr>
            <a:lvl4pPr marL="1600200" indent="-228600">
              <a:lnSpc>
                <a:spcPct val="120000"/>
              </a:lnSpc>
              <a:spcBef>
                <a:spcPts val="0"/>
              </a:spcBef>
              <a:spcAft>
                <a:spcPts val="0"/>
              </a:spcAft>
              <a:buClr>
                <a:schemeClr val="tx1"/>
              </a:buClr>
              <a:buFont typeface="Arial" panose="020B0604020202020204" pitchFamily="34" charset="0"/>
              <a:buChar char="•"/>
              <a:defRPr/>
            </a:lvl4pPr>
            <a:lvl5pPr marL="2057400" indent="-228600">
              <a:lnSpc>
                <a:spcPct val="120000"/>
              </a:lnSpc>
              <a:spcBef>
                <a:spcPts val="0"/>
              </a:spcBef>
              <a:spcAft>
                <a:spcPts val="0"/>
              </a:spcAft>
              <a:buClr>
                <a:schemeClr val="tx1"/>
              </a:buClr>
              <a:buFont typeface="Arial" panose="020B0604020202020204" pitchFamily="34" charset="0"/>
              <a:buChar char="•"/>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9371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2">
    <p:bg>
      <p:bgPr>
        <a:solidFill>
          <a:schemeClr val="accent1">
            <a:lumMod val="5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59176A3-24B8-086B-739F-2B3DCE8BE094}"/>
              </a:ext>
              <a:ext uri="{C183D7F6-B498-43B3-948B-1728B52AA6E4}">
                <adec:decorative xmlns:adec="http://schemas.microsoft.com/office/drawing/2017/decorative" val="1"/>
              </a:ext>
            </a:extLst>
          </p:cNvPr>
          <p:cNvPicPr>
            <a:picLocks noChangeAspect="1"/>
          </p:cNvPicPr>
          <p:nvPr userDrawn="1"/>
        </p:nvPicPr>
        <p:blipFill rotWithShape="1">
          <a:blip r:embed="rId2" cstate="email">
            <a:duotone>
              <a:prstClr val="black"/>
              <a:schemeClr val="accent1">
                <a:tint val="45000"/>
                <a:satMod val="400000"/>
              </a:schemeClr>
            </a:duotone>
            <a:alphaModFix amt="50000"/>
            <a:extLst>
              <a:ext uri="{28A0092B-C50C-407E-A947-70E740481C1C}">
                <a14:useLocalDpi xmlns:a14="http://schemas.microsoft.com/office/drawing/2010/main"/>
              </a:ext>
            </a:extLst>
          </a:blip>
          <a:srcRect/>
          <a:stretch/>
        </p:blipFill>
        <p:spPr>
          <a:xfrm rot="5400000">
            <a:off x="2666999" y="-2654300"/>
            <a:ext cx="6858000" cy="12166601"/>
          </a:xfrm>
          <a:prstGeom prst="rect">
            <a:avLst/>
          </a:prstGeom>
        </p:spPr>
      </p:pic>
      <p:sp>
        <p:nvSpPr>
          <p:cNvPr id="4" name="Rectangle 3">
            <a:extLst>
              <a:ext uri="{FF2B5EF4-FFF2-40B4-BE49-F238E27FC236}">
                <a16:creationId xmlns:a16="http://schemas.microsoft.com/office/drawing/2014/main" id="{BA96EFAA-0851-646A-8758-C20243901E54}"/>
              </a:ext>
              <a:ext uri="{C183D7F6-B498-43B3-948B-1728B52AA6E4}">
                <adec:decorative xmlns:adec="http://schemas.microsoft.com/office/drawing/2017/decorative" val="1"/>
              </a:ext>
            </a:extLst>
          </p:cNvPr>
          <p:cNvSpPr/>
          <p:nvPr userDrawn="1"/>
        </p:nvSpPr>
        <p:spPr>
          <a:xfrm>
            <a:off x="381000" y="422551"/>
            <a:ext cx="11424920" cy="6010146"/>
          </a:xfrm>
          <a:prstGeom prst="rect">
            <a:avLst/>
          </a:prstGeom>
          <a:solidFill>
            <a:schemeClr val="accent1">
              <a:lumMod val="50000"/>
            </a:schemeClr>
          </a:solidFill>
          <a:ln>
            <a:noFill/>
          </a:ln>
          <a:effectLst>
            <a:outerShdw blurRad="254000" dist="50800" dir="2700000" algn="tl"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9" name="Title 8">
            <a:extLst>
              <a:ext uri="{FF2B5EF4-FFF2-40B4-BE49-F238E27FC236}">
                <a16:creationId xmlns:a16="http://schemas.microsoft.com/office/drawing/2014/main" id="{5997EA3E-49E5-518D-63DB-0BD43D3ACFCD}"/>
              </a:ext>
            </a:extLst>
          </p:cNvPr>
          <p:cNvSpPr>
            <a:spLocks noGrp="1"/>
          </p:cNvSpPr>
          <p:nvPr>
            <p:ph type="title" hasCustomPrompt="1"/>
          </p:nvPr>
        </p:nvSpPr>
        <p:spPr>
          <a:xfrm>
            <a:off x="810001" y="685800"/>
            <a:ext cx="10571998" cy="2983528"/>
          </a:xfrm>
          <a:effectLst/>
        </p:spPr>
        <p:txBody>
          <a:bodyPr/>
          <a:lstStyle>
            <a:lvl1pPr algn="ctr">
              <a:defRPr sz="3600" spc="0" baseline="0">
                <a:solidFill>
                  <a:schemeClr val="accent4">
                    <a:lumMod val="60000"/>
                    <a:lumOff val="40000"/>
                  </a:schemeClr>
                </a:solidFill>
                <a:effectLst/>
              </a:defRPr>
            </a:lvl1pPr>
          </a:lstStyle>
          <a:p>
            <a:r>
              <a:rPr lang="en-US"/>
              <a:t>Click to add title</a:t>
            </a:r>
          </a:p>
        </p:txBody>
      </p:sp>
    </p:spTree>
    <p:extLst>
      <p:ext uri="{BB962C8B-B14F-4D97-AF65-F5344CB8AC3E}">
        <p14:creationId xmlns:p14="http://schemas.microsoft.com/office/powerpoint/2010/main" val="4023403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p:spPr>
        <p:txBody>
          <a:bodyPr vert="horz" lIns="91440" tIns="45720" rIns="91440" bIns="45720" rtlCol="0" anchor="b">
            <a:noAutofit/>
          </a:bodyPr>
          <a:lstStyle/>
          <a:p>
            <a:r>
              <a:rPr lang="en-US"/>
              <a:t>Click to edit Master title style</a:t>
            </a:r>
          </a:p>
        </p:txBody>
      </p:sp>
      <p:sp>
        <p:nvSpPr>
          <p:cNvPr id="3" name="Text Placeholder 2"/>
          <p:cNvSpPr>
            <a:spLocks noGrp="1"/>
          </p:cNvSpPr>
          <p:nvPr>
            <p:ph type="body" idx="1"/>
          </p:nvPr>
        </p:nvSpPr>
        <p:spPr>
          <a:xfrm>
            <a:off x="810000" y="2184401"/>
            <a:ext cx="10563285" cy="3674397"/>
          </a:xfrm>
          <a:prstGeom prst="rect">
            <a:avLst/>
          </a:prstGeom>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86F7BD38-A805-4B2C-9BDF-D56E94387879}" type="datetime1">
              <a:rPr lang="en-US" smtClean="0"/>
              <a:t>7/9/2026</a:t>
            </a:fld>
            <a:endParaRPr lang="en-US"/>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tx1"/>
                </a:solidFill>
              </a:defRPr>
            </a:lvl1pPr>
          </a:lstStyle>
          <a:p>
            <a:fld id="{D57F1E4F-1CFF-5643-939E-217C01CDF565}"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86" r:id="rId1"/>
    <p:sldLayoutId id="2147483668" r:id="rId2"/>
    <p:sldLayoutId id="2147483669" r:id="rId3"/>
    <p:sldLayoutId id="2147483684" r:id="rId4"/>
    <p:sldLayoutId id="2147483672" r:id="rId5"/>
    <p:sldLayoutId id="2147483687" r:id="rId6"/>
    <p:sldLayoutId id="2147483671" r:id="rId7"/>
    <p:sldLayoutId id="2147483688" r:id="rId8"/>
    <p:sldLayoutId id="2147483689" r:id="rId9"/>
    <p:sldLayoutId id="2147483690" r:id="rId10"/>
    <p:sldLayoutId id="2147483691" r:id="rId11"/>
    <p:sldLayoutId id="2147483692" r:id="rId12"/>
    <p:sldLayoutId id="2147483693" r:id="rId13"/>
    <p:sldLayoutId id="2147483685" r:id="rId14"/>
  </p:sldLayoutIdLst>
  <p:hf sldNum="0" hdr="0" ftr="0" dt="0"/>
  <p:txStyles>
    <p:titleStyle>
      <a:lvl1pPr algn="l" defTabSz="457200" rtl="0" eaLnBrk="1" latinLnBrk="0" hangingPunct="1">
        <a:spcBef>
          <a:spcPct val="0"/>
        </a:spcBef>
        <a:buNone/>
        <a:defRPr sz="4000" b="1" kern="1200" baseline="0">
          <a:ln>
            <a:noFill/>
          </a:ln>
          <a:solidFill>
            <a:srgbClr val="FEFEFE"/>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1"/>
        </a:buClr>
        <a:buFont typeface="Arial" panose="020B0604020202020204" pitchFamily="34" charset="0"/>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1"/>
        </a:buClr>
        <a:buFont typeface="Arial" panose="020B0604020202020204" pitchFamily="34" charset="0"/>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1"/>
        </a:buClr>
        <a:buFont typeface="Arial" panose="020B0604020202020204" pitchFamily="34" charset="0"/>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1"/>
        </a:buClr>
        <a:buFont typeface="Arial" panose="020B0604020202020204" pitchFamily="34" charset="0"/>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1"/>
        </a:buClr>
        <a:buFont typeface="Arial" panose="020B0604020202020204" pitchFamily="34" charset="0"/>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8" Type="http://schemas.microsoft.com/office/2007/relationships/diagramDrawing" Target="../diagrams/drawing2.xml"/><Relationship Id="rId13" Type="http://schemas.microsoft.com/office/2007/relationships/diagramDrawing" Target="../diagrams/drawing3.xml"/><Relationship Id="rId3" Type="http://schemas.openxmlformats.org/officeDocument/2006/relationships/image" Target="../media/image20.jpeg"/><Relationship Id="rId7" Type="http://schemas.openxmlformats.org/officeDocument/2006/relationships/diagramColors" Target="../diagrams/colors2.xml"/><Relationship Id="rId12" Type="http://schemas.openxmlformats.org/officeDocument/2006/relationships/diagramColors" Target="../diagrams/colors3.xml"/><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diagramQuickStyle" Target="../diagrams/quickStyle2.xml"/><Relationship Id="rId11" Type="http://schemas.openxmlformats.org/officeDocument/2006/relationships/diagramQuickStyle" Target="../diagrams/quickStyle3.xml"/><Relationship Id="rId5" Type="http://schemas.openxmlformats.org/officeDocument/2006/relationships/diagramLayout" Target="../diagrams/layout2.xml"/><Relationship Id="rId10" Type="http://schemas.openxmlformats.org/officeDocument/2006/relationships/diagramLayout" Target="../diagrams/layout3.xml"/><Relationship Id="rId4" Type="http://schemas.openxmlformats.org/officeDocument/2006/relationships/diagramData" Target="../diagrams/data2.xml"/><Relationship Id="rId9" Type="http://schemas.openxmlformats.org/officeDocument/2006/relationships/diagramData" Target="../diagrams/data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762A4-2E4B-23FB-9F8B-D54C0F90A08A}"/>
              </a:ext>
            </a:extLst>
          </p:cNvPr>
          <p:cNvSpPr>
            <a:spLocks noGrp="1"/>
          </p:cNvSpPr>
          <p:nvPr>
            <p:ph type="title"/>
          </p:nvPr>
        </p:nvSpPr>
        <p:spPr>
          <a:xfrm>
            <a:off x="810001" y="633046"/>
            <a:ext cx="10571998" cy="2110154"/>
          </a:xfrm>
        </p:spPr>
        <p:txBody>
          <a:bodyPr/>
          <a:lstStyle/>
          <a:p>
            <a:r>
              <a:rPr lang="en-US" sz="4800"/>
              <a:t>Office of Elder Justice in the Courts</a:t>
            </a:r>
            <a:br>
              <a:rPr lang="en-US" sz="4800"/>
            </a:br>
            <a:r>
              <a:rPr lang="en-US" sz="4000"/>
              <a:t>Updates &amp; Highlights</a:t>
            </a:r>
            <a:endParaRPr lang="en-US" sz="4000" noProof="0"/>
          </a:p>
        </p:txBody>
      </p:sp>
      <p:sp>
        <p:nvSpPr>
          <p:cNvPr id="3" name="TextBox 2">
            <a:extLst>
              <a:ext uri="{FF2B5EF4-FFF2-40B4-BE49-F238E27FC236}">
                <a16:creationId xmlns:a16="http://schemas.microsoft.com/office/drawing/2014/main" id="{CEE77F88-2833-9E94-DBED-9633F6EA06C2}"/>
              </a:ext>
            </a:extLst>
          </p:cNvPr>
          <p:cNvSpPr txBox="1"/>
          <p:nvPr/>
        </p:nvSpPr>
        <p:spPr>
          <a:xfrm>
            <a:off x="432611" y="5786840"/>
            <a:ext cx="5411389" cy="661720"/>
          </a:xfrm>
          <a:prstGeom prst="rect">
            <a:avLst/>
          </a:prstGeom>
          <a:noFill/>
        </p:spPr>
        <p:txBody>
          <a:bodyPr wrap="square" lIns="91440" tIns="45720" rIns="91440" bIns="45720" rtlCol="0" anchor="t">
            <a:spAutoFit/>
          </a:bodyPr>
          <a:lstStyle/>
          <a:p>
            <a:r>
              <a:rPr lang="en-US" sz="1900" b="1"/>
              <a:t>Cole Benko, </a:t>
            </a:r>
            <a:r>
              <a:rPr lang="en-US" sz="1900"/>
              <a:t>Court Analyst</a:t>
            </a:r>
            <a:endParaRPr lang="en-US"/>
          </a:p>
          <a:p>
            <a:r>
              <a:rPr lang="en-US" b="1"/>
              <a:t>Joan Bertone, </a:t>
            </a:r>
            <a:r>
              <a:rPr lang="en-US"/>
              <a:t>Grant Coordinator </a:t>
            </a:r>
          </a:p>
        </p:txBody>
      </p:sp>
      <p:sp>
        <p:nvSpPr>
          <p:cNvPr id="4" name="TextBox 3">
            <a:extLst>
              <a:ext uri="{FF2B5EF4-FFF2-40B4-BE49-F238E27FC236}">
                <a16:creationId xmlns:a16="http://schemas.microsoft.com/office/drawing/2014/main" id="{286B5F4D-75BB-5004-A883-FD3835D6FD66}"/>
              </a:ext>
            </a:extLst>
          </p:cNvPr>
          <p:cNvSpPr txBox="1"/>
          <p:nvPr/>
        </p:nvSpPr>
        <p:spPr>
          <a:xfrm>
            <a:off x="5208821" y="2424715"/>
            <a:ext cx="1636832" cy="661720"/>
          </a:xfrm>
          <a:prstGeom prst="rect">
            <a:avLst/>
          </a:prstGeom>
          <a:noFill/>
        </p:spPr>
        <p:txBody>
          <a:bodyPr wrap="square" lIns="91440" tIns="45720" rIns="91440" bIns="45720" rtlCol="0" anchor="t">
            <a:spAutoFit/>
          </a:bodyPr>
          <a:lstStyle/>
          <a:p>
            <a:endParaRPr lang="en-US" sz="1900"/>
          </a:p>
          <a:p>
            <a:r>
              <a:rPr lang="en-US"/>
              <a:t>July 15, 2026</a:t>
            </a:r>
          </a:p>
        </p:txBody>
      </p:sp>
      <p:sp>
        <p:nvSpPr>
          <p:cNvPr id="5" name="TextBox 4">
            <a:extLst>
              <a:ext uri="{FF2B5EF4-FFF2-40B4-BE49-F238E27FC236}">
                <a16:creationId xmlns:a16="http://schemas.microsoft.com/office/drawing/2014/main" id="{2DC53BC4-71D8-354E-5D99-D53056B663D3}"/>
              </a:ext>
            </a:extLst>
          </p:cNvPr>
          <p:cNvSpPr txBox="1"/>
          <p:nvPr/>
        </p:nvSpPr>
        <p:spPr>
          <a:xfrm>
            <a:off x="6334100" y="5508156"/>
            <a:ext cx="5411389" cy="938719"/>
          </a:xfrm>
          <a:prstGeom prst="rect">
            <a:avLst/>
          </a:prstGeom>
          <a:noFill/>
        </p:spPr>
        <p:txBody>
          <a:bodyPr wrap="square" lIns="91440" tIns="45720" rIns="91440" bIns="45720" rtlCol="0" anchor="t">
            <a:spAutoFit/>
          </a:bodyPr>
          <a:lstStyle/>
          <a:p>
            <a:pPr algn="r"/>
            <a:endParaRPr lang="en-US" sz="1900"/>
          </a:p>
          <a:p>
            <a:pPr algn="r"/>
            <a:r>
              <a:rPr lang="en-US" i="1"/>
              <a:t>Office of Elder Justice in the Courts </a:t>
            </a:r>
          </a:p>
          <a:p>
            <a:pPr algn="r"/>
            <a:r>
              <a:rPr lang="en-US" i="1"/>
              <a:t>Administrative Office of Pennsylvania Courts</a:t>
            </a:r>
          </a:p>
        </p:txBody>
      </p:sp>
    </p:spTree>
    <p:extLst>
      <p:ext uri="{BB962C8B-B14F-4D97-AF65-F5344CB8AC3E}">
        <p14:creationId xmlns:p14="http://schemas.microsoft.com/office/powerpoint/2010/main" val="431835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90CE9-70AD-BC48-79E9-BDAC5C748A90}"/>
              </a:ext>
            </a:extLst>
          </p:cNvPr>
          <p:cNvSpPr>
            <a:spLocks noGrp="1"/>
          </p:cNvSpPr>
          <p:nvPr>
            <p:ph type="title"/>
          </p:nvPr>
        </p:nvSpPr>
        <p:spPr/>
        <p:txBody>
          <a:bodyPr/>
          <a:lstStyle/>
          <a:p>
            <a:r>
              <a:rPr lang="en-US"/>
              <a:t>50 Counts – Child Sexual Abuse Materials</a:t>
            </a:r>
          </a:p>
        </p:txBody>
      </p:sp>
      <p:sp>
        <p:nvSpPr>
          <p:cNvPr id="3" name="Text Placeholder 2">
            <a:extLst>
              <a:ext uri="{FF2B5EF4-FFF2-40B4-BE49-F238E27FC236}">
                <a16:creationId xmlns:a16="http://schemas.microsoft.com/office/drawing/2014/main" id="{45F006BF-A41A-46FB-FA26-CD40FCBDFC12}"/>
              </a:ext>
            </a:extLst>
          </p:cNvPr>
          <p:cNvSpPr>
            <a:spLocks noGrp="1"/>
          </p:cNvSpPr>
          <p:nvPr>
            <p:ph type="body" sz="quarter" idx="14"/>
          </p:nvPr>
        </p:nvSpPr>
        <p:spPr>
          <a:xfrm>
            <a:off x="6370917" y="1977866"/>
            <a:ext cx="4750904" cy="2902270"/>
          </a:xfrm>
        </p:spPr>
        <p:txBody>
          <a:bodyPr>
            <a:normAutofit/>
          </a:bodyPr>
          <a:lstStyle/>
          <a:p>
            <a:pPr marL="285750" indent="-285750">
              <a:buChar char="•"/>
            </a:pPr>
            <a:r>
              <a:rPr lang="en-US"/>
              <a:t>Served as guardian of his mother for one year </a:t>
            </a:r>
          </a:p>
          <a:p>
            <a:pPr>
              <a:buClr>
                <a:srgbClr val="FFFFFF"/>
              </a:buClr>
            </a:pPr>
            <a:endParaRPr lang="en-US"/>
          </a:p>
          <a:p>
            <a:pPr marL="285750" indent="-285750">
              <a:buClr>
                <a:srgbClr val="FFFFFF"/>
              </a:buClr>
              <a:buChar char="•"/>
            </a:pPr>
            <a:r>
              <a:rPr lang="en-US"/>
              <a:t>Mother lived in long term care facility, not present in the home</a:t>
            </a:r>
          </a:p>
          <a:p>
            <a:pPr>
              <a:buClr>
                <a:srgbClr val="FFFFFF"/>
              </a:buClr>
            </a:pPr>
            <a:endParaRPr lang="en-US"/>
          </a:p>
          <a:p>
            <a:pPr marL="285750" indent="-285750">
              <a:buClr>
                <a:srgbClr val="FFFFFF"/>
              </a:buClr>
              <a:buChar char="•"/>
            </a:pPr>
            <a:r>
              <a:rPr lang="en-US"/>
              <a:t>Court removed guardian and appointed professional</a:t>
            </a:r>
          </a:p>
        </p:txBody>
      </p:sp>
    </p:spTree>
    <p:extLst>
      <p:ext uri="{BB962C8B-B14F-4D97-AF65-F5344CB8AC3E}">
        <p14:creationId xmlns:p14="http://schemas.microsoft.com/office/powerpoint/2010/main" val="1292827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72749-9051-8F24-9DD9-6BC4A95573C2}"/>
              </a:ext>
            </a:extLst>
          </p:cNvPr>
          <p:cNvSpPr>
            <a:spLocks noGrp="1"/>
          </p:cNvSpPr>
          <p:nvPr>
            <p:ph type="title"/>
          </p:nvPr>
        </p:nvSpPr>
        <p:spPr/>
        <p:txBody>
          <a:bodyPr/>
          <a:lstStyle/>
          <a:p>
            <a:r>
              <a:rPr lang="en-US"/>
              <a:t>Financial </a:t>
            </a:r>
            <a:r>
              <a:rPr lang="en-US">
                <a:solidFill>
                  <a:srgbClr val="00635D"/>
                </a:solidFill>
              </a:rPr>
              <a:t>Exploitation</a:t>
            </a:r>
            <a:r>
              <a:rPr lang="en-US"/>
              <a:t> of Care Dependent Person</a:t>
            </a:r>
          </a:p>
        </p:txBody>
      </p:sp>
      <p:sp>
        <p:nvSpPr>
          <p:cNvPr id="4" name="TextBox 3">
            <a:extLst>
              <a:ext uri="{FF2B5EF4-FFF2-40B4-BE49-F238E27FC236}">
                <a16:creationId xmlns:a16="http://schemas.microsoft.com/office/drawing/2014/main" id="{D9C355CE-E988-75D5-EB1C-4AAE4FCA95DC}"/>
              </a:ext>
            </a:extLst>
          </p:cNvPr>
          <p:cNvSpPr txBox="1"/>
          <p:nvPr/>
        </p:nvSpPr>
        <p:spPr>
          <a:xfrm>
            <a:off x="7590117" y="1538940"/>
            <a:ext cx="3116730"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000"/>
              <a:t>Guardian appointed 10 days prior to charges</a:t>
            </a:r>
          </a:p>
          <a:p>
            <a:endParaRPr lang="en-US" sz="2000"/>
          </a:p>
          <a:p>
            <a:pPr marL="285750" indent="-285750">
              <a:buFont typeface="Arial"/>
              <a:buChar char="•"/>
            </a:pPr>
            <a:r>
              <a:rPr lang="en-US" sz="2000"/>
              <a:t>Charges from her work in a long term care facility</a:t>
            </a:r>
          </a:p>
          <a:p>
            <a:endParaRPr lang="en-US" sz="2000"/>
          </a:p>
          <a:p>
            <a:pPr marL="285750" indent="-285750">
              <a:buFont typeface="Arial"/>
              <a:buChar char="•"/>
            </a:pPr>
            <a:r>
              <a:rPr lang="en-US" sz="2000"/>
              <a:t>Court removed guardian and appointed professional</a:t>
            </a:r>
          </a:p>
        </p:txBody>
      </p:sp>
    </p:spTree>
    <p:extLst>
      <p:ext uri="{BB962C8B-B14F-4D97-AF65-F5344CB8AC3E}">
        <p14:creationId xmlns:p14="http://schemas.microsoft.com/office/powerpoint/2010/main" val="34400152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B3978-7624-9BFD-1F3D-7F43BE5E9FD6}"/>
              </a:ext>
            </a:extLst>
          </p:cNvPr>
          <p:cNvSpPr>
            <a:spLocks noGrp="1"/>
          </p:cNvSpPr>
          <p:nvPr>
            <p:ph type="title"/>
          </p:nvPr>
        </p:nvSpPr>
        <p:spPr/>
        <p:txBody>
          <a:bodyPr/>
          <a:lstStyle/>
          <a:p>
            <a:r>
              <a:rPr lang="en-US"/>
              <a:t>Sexual Assault of Unconscious Person</a:t>
            </a:r>
          </a:p>
        </p:txBody>
      </p:sp>
      <p:sp>
        <p:nvSpPr>
          <p:cNvPr id="3" name="Content Placeholder 2">
            <a:extLst>
              <a:ext uri="{FF2B5EF4-FFF2-40B4-BE49-F238E27FC236}">
                <a16:creationId xmlns:a16="http://schemas.microsoft.com/office/drawing/2014/main" id="{71B17AD6-375E-09D9-958A-B1823BD4B874}"/>
              </a:ext>
            </a:extLst>
          </p:cNvPr>
          <p:cNvSpPr>
            <a:spLocks noGrp="1"/>
          </p:cNvSpPr>
          <p:nvPr>
            <p:ph sz="quarter" idx="10"/>
          </p:nvPr>
        </p:nvSpPr>
        <p:spPr/>
        <p:txBody>
          <a:bodyPr/>
          <a:lstStyle/>
          <a:p>
            <a:pPr marL="285750" indent="-285750">
              <a:buChar char="•"/>
            </a:pPr>
            <a:r>
              <a:rPr lang="en-US" sz="2400"/>
              <a:t>IP lived with guardian</a:t>
            </a:r>
          </a:p>
          <a:p>
            <a:pPr marL="285750" indent="-285750">
              <a:buClr>
                <a:srgbClr val="00635E"/>
              </a:buClr>
              <a:buChar char="•"/>
            </a:pPr>
            <a:r>
              <a:rPr lang="en-US" sz="2400"/>
              <a:t>Guardian incarcerated</a:t>
            </a:r>
          </a:p>
          <a:p>
            <a:pPr marL="285750" indent="-285750">
              <a:buClr>
                <a:srgbClr val="00635E"/>
              </a:buClr>
              <a:buChar char="•"/>
            </a:pPr>
            <a:r>
              <a:rPr lang="en-US" sz="2400"/>
              <a:t>Wellness check for IP</a:t>
            </a:r>
          </a:p>
          <a:p>
            <a:pPr marL="285750" indent="-285750">
              <a:buClr>
                <a:srgbClr val="00635E"/>
              </a:buClr>
              <a:buChar char="•"/>
            </a:pPr>
            <a:r>
              <a:rPr lang="en-US" sz="2400"/>
              <a:t>Temporary order until review hearing</a:t>
            </a:r>
          </a:p>
          <a:p>
            <a:pPr marL="285750" indent="-285750">
              <a:buClr>
                <a:srgbClr val="00635E"/>
              </a:buClr>
              <a:buChar char="•"/>
            </a:pPr>
            <a:r>
              <a:rPr lang="en-US" sz="2400"/>
              <a:t>Guardian removed</a:t>
            </a:r>
          </a:p>
        </p:txBody>
      </p:sp>
    </p:spTree>
    <p:extLst>
      <p:ext uri="{BB962C8B-B14F-4D97-AF65-F5344CB8AC3E}">
        <p14:creationId xmlns:p14="http://schemas.microsoft.com/office/powerpoint/2010/main" val="9043783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923C6-2D6A-8205-1FB0-00AE37986384}"/>
              </a:ext>
            </a:extLst>
          </p:cNvPr>
          <p:cNvSpPr>
            <a:spLocks noGrp="1"/>
          </p:cNvSpPr>
          <p:nvPr>
            <p:ph type="title"/>
          </p:nvPr>
        </p:nvSpPr>
        <p:spPr>
          <a:xfrm>
            <a:off x="529935" y="633845"/>
            <a:ext cx="3990110" cy="1572424"/>
          </a:xfrm>
        </p:spPr>
        <p:txBody>
          <a:bodyPr/>
          <a:lstStyle/>
          <a:p>
            <a:r>
              <a:rPr lang="en-US"/>
              <a:t>Lesser Charges</a:t>
            </a:r>
          </a:p>
        </p:txBody>
      </p:sp>
      <p:pic>
        <p:nvPicPr>
          <p:cNvPr id="5" name="Content Placeholder 4" descr="Pile of credit cards">
            <a:extLst>
              <a:ext uri="{FF2B5EF4-FFF2-40B4-BE49-F238E27FC236}">
                <a16:creationId xmlns:a16="http://schemas.microsoft.com/office/drawing/2014/main" id="{5A551DC8-F746-411F-172B-C5A8BD0B2F71}"/>
              </a:ext>
            </a:extLst>
          </p:cNvPr>
          <p:cNvPicPr>
            <a:picLocks noGrp="1" noChangeAspect="1"/>
          </p:cNvPicPr>
          <p:nvPr>
            <p:ph sz="quarter" idx="11"/>
          </p:nvPr>
        </p:nvPicPr>
        <p:blipFill>
          <a:blip r:embed="rId3" cstate="email">
            <a:extLst>
              <a:ext uri="{28A0092B-C50C-407E-A947-70E740481C1C}">
                <a14:useLocalDpi xmlns:a14="http://schemas.microsoft.com/office/drawing/2010/main"/>
              </a:ext>
            </a:extLst>
          </a:blip>
          <a:stretch>
            <a:fillRect/>
          </a:stretch>
        </p:blipFill>
        <p:spPr>
          <a:xfrm>
            <a:off x="1106301" y="4278665"/>
            <a:ext cx="2838077" cy="1893928"/>
          </a:xfrm>
          <a:prstGeom prst="rect">
            <a:avLst/>
          </a:prstGeom>
          <a:effectLst/>
        </p:spPr>
      </p:pic>
      <p:sp>
        <p:nvSpPr>
          <p:cNvPr id="3" name="Content Placeholder 2">
            <a:extLst>
              <a:ext uri="{FF2B5EF4-FFF2-40B4-BE49-F238E27FC236}">
                <a16:creationId xmlns:a16="http://schemas.microsoft.com/office/drawing/2014/main" id="{64CA6C11-E0EA-4374-9F6A-14BC27D3306F}"/>
              </a:ext>
            </a:extLst>
          </p:cNvPr>
          <p:cNvSpPr>
            <a:spLocks noGrp="1"/>
          </p:cNvSpPr>
          <p:nvPr>
            <p:ph sz="quarter" idx="10"/>
          </p:nvPr>
        </p:nvSpPr>
        <p:spPr/>
        <p:txBody>
          <a:bodyPr/>
          <a:lstStyle/>
          <a:p>
            <a:r>
              <a:rPr lang="en-US" sz="3200"/>
              <a:t>Retail theft</a:t>
            </a:r>
          </a:p>
          <a:p>
            <a:pPr marL="0" indent="0">
              <a:buClr>
                <a:srgbClr val="FFFFFF"/>
              </a:buClr>
              <a:buNone/>
            </a:pPr>
            <a:endParaRPr lang="en-US" sz="3200">
              <a:solidFill>
                <a:srgbClr val="FFFFFF"/>
              </a:solidFill>
            </a:endParaRPr>
          </a:p>
          <a:p>
            <a:pPr>
              <a:buClr>
                <a:srgbClr val="FFFFFF"/>
              </a:buClr>
            </a:pPr>
            <a:r>
              <a:rPr lang="en-US" sz="3200">
                <a:solidFill>
                  <a:srgbClr val="FFFFFF"/>
                </a:solidFill>
              </a:rPr>
              <a:t>Dangerous dog</a:t>
            </a:r>
          </a:p>
          <a:p>
            <a:pPr marL="0" indent="0">
              <a:buClr>
                <a:srgbClr val="FFFFFF"/>
              </a:buClr>
              <a:buNone/>
            </a:pPr>
            <a:endParaRPr lang="en-US" sz="3200">
              <a:solidFill>
                <a:srgbClr val="FFFFFF"/>
              </a:solidFill>
            </a:endParaRPr>
          </a:p>
          <a:p>
            <a:pPr>
              <a:buClr>
                <a:srgbClr val="FFFFFF"/>
              </a:buClr>
            </a:pPr>
            <a:r>
              <a:rPr lang="en-US" sz="3200">
                <a:solidFill>
                  <a:srgbClr val="FFFFFF"/>
                </a:solidFill>
              </a:rPr>
              <a:t>Eviction</a:t>
            </a:r>
          </a:p>
          <a:p>
            <a:pPr marL="0" indent="0">
              <a:buClr>
                <a:srgbClr val="FFFFFF"/>
              </a:buClr>
              <a:buNone/>
            </a:pPr>
            <a:endParaRPr lang="en-US" sz="3200">
              <a:solidFill>
                <a:srgbClr val="FFFFFF"/>
              </a:solidFill>
            </a:endParaRPr>
          </a:p>
          <a:p>
            <a:pPr>
              <a:buClr>
                <a:srgbClr val="FFFFFF"/>
              </a:buClr>
            </a:pPr>
            <a:r>
              <a:rPr lang="en-US" sz="3200">
                <a:solidFill>
                  <a:srgbClr val="FFFFFF"/>
                </a:solidFill>
              </a:rPr>
              <a:t>Civil judgement</a:t>
            </a:r>
          </a:p>
          <a:p>
            <a:pPr marL="0" indent="0">
              <a:buNone/>
            </a:pPr>
            <a:r>
              <a:rPr lang="en-US" sz="1000">
                <a:solidFill>
                  <a:srgbClr val="00635D"/>
                </a:solidFill>
              </a:rPr>
              <a:t>Living with a dangerous dog</a:t>
            </a:r>
            <a:endParaRPr lang="en-US"/>
          </a:p>
        </p:txBody>
      </p:sp>
      <p:pic>
        <p:nvPicPr>
          <p:cNvPr id="6" name="Picture 5" descr="Close-up of dog tags, on leather and chain collar around dog’s neck">
            <a:extLst>
              <a:ext uri="{FF2B5EF4-FFF2-40B4-BE49-F238E27FC236}">
                <a16:creationId xmlns:a16="http://schemas.microsoft.com/office/drawing/2014/main" id="{FE9F1331-53A9-3D46-4215-C9B5B484158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05647" y="2199966"/>
            <a:ext cx="2838824" cy="1882833"/>
          </a:xfrm>
          <a:prstGeom prst="rect">
            <a:avLst/>
          </a:prstGeom>
        </p:spPr>
      </p:pic>
    </p:spTree>
    <p:extLst>
      <p:ext uri="{BB962C8B-B14F-4D97-AF65-F5344CB8AC3E}">
        <p14:creationId xmlns:p14="http://schemas.microsoft.com/office/powerpoint/2010/main" val="2576851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84EB7-C7D2-D89E-C433-C8ABBF9F3AED}"/>
              </a:ext>
            </a:extLst>
          </p:cNvPr>
          <p:cNvSpPr>
            <a:spLocks noGrp="1"/>
          </p:cNvSpPr>
          <p:nvPr>
            <p:ph type="title"/>
          </p:nvPr>
        </p:nvSpPr>
        <p:spPr>
          <a:xfrm>
            <a:off x="810001" y="982613"/>
            <a:ext cx="10571998" cy="734640"/>
          </a:xfrm>
        </p:spPr>
        <p:txBody>
          <a:bodyPr/>
          <a:lstStyle/>
          <a:p>
            <a:r>
              <a:rPr lang="en-US" sz="4800"/>
              <a:t>Professional Guardian </a:t>
            </a:r>
            <a:r>
              <a:rPr lang="en-US" sz="4800" err="1"/>
              <a:t>Certific</a:t>
            </a:r>
            <a:r>
              <a:rPr lang="en-US" sz="4800"/>
              <a:t>ation</a:t>
            </a:r>
            <a:br>
              <a:rPr lang="en-US" sz="4400"/>
            </a:br>
            <a:r>
              <a:rPr lang="en-US" sz="3600"/>
              <a:t>Act 61 of 2023</a:t>
            </a:r>
          </a:p>
        </p:txBody>
      </p:sp>
      <p:graphicFrame>
        <p:nvGraphicFramePr>
          <p:cNvPr id="3" name="Diagram 2">
            <a:extLst>
              <a:ext uri="{FF2B5EF4-FFF2-40B4-BE49-F238E27FC236}">
                <a16:creationId xmlns:a16="http://schemas.microsoft.com/office/drawing/2014/main" id="{5F2C287E-5548-D4E8-7A8B-3C41A89D3DC5}"/>
              </a:ext>
            </a:extLst>
          </p:cNvPr>
          <p:cNvGraphicFramePr/>
          <p:nvPr>
            <p:extLst>
              <p:ext uri="{D42A27DB-BD31-4B8C-83A1-F6EECF244321}">
                <p14:modId xmlns:p14="http://schemas.microsoft.com/office/powerpoint/2010/main" val="3677309253"/>
              </p:ext>
            </p:extLst>
          </p:nvPr>
        </p:nvGraphicFramePr>
        <p:xfrm>
          <a:off x="603570" y="1719395"/>
          <a:ext cx="10985494" cy="47721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11190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2D6DB-39F3-0895-BBEC-AB3DD8B642F2}"/>
              </a:ext>
            </a:extLst>
          </p:cNvPr>
          <p:cNvSpPr>
            <a:spLocks noGrp="1"/>
          </p:cNvSpPr>
          <p:nvPr>
            <p:ph type="title"/>
          </p:nvPr>
        </p:nvSpPr>
        <p:spPr>
          <a:xfrm>
            <a:off x="6761770" y="180308"/>
            <a:ext cx="4928894" cy="6507711"/>
          </a:xfrm>
        </p:spPr>
        <p:txBody>
          <a:bodyPr/>
          <a:lstStyle/>
          <a:p>
            <a:r>
              <a:rPr lang="en-US">
                <a:solidFill>
                  <a:srgbClr val="FFFFFF"/>
                </a:solidFill>
              </a:rPr>
              <a:t>Training Opportunities</a:t>
            </a:r>
          </a:p>
        </p:txBody>
      </p:sp>
      <p:sp>
        <p:nvSpPr>
          <p:cNvPr id="3" name="Content Placeholder 2">
            <a:extLst>
              <a:ext uri="{FF2B5EF4-FFF2-40B4-BE49-F238E27FC236}">
                <a16:creationId xmlns:a16="http://schemas.microsoft.com/office/drawing/2014/main" id="{D7CD61C2-F3D7-9CDB-CE9D-2C9DE3C0C969}"/>
              </a:ext>
            </a:extLst>
          </p:cNvPr>
          <p:cNvSpPr>
            <a:spLocks noGrp="1"/>
          </p:cNvSpPr>
          <p:nvPr>
            <p:ph sz="quarter" idx="4294967295"/>
          </p:nvPr>
        </p:nvSpPr>
        <p:spPr>
          <a:xfrm>
            <a:off x="564543" y="479901"/>
            <a:ext cx="5131489" cy="5898198"/>
          </a:xfrm>
        </p:spPr>
        <p:txBody>
          <a:bodyPr vert="horz" lIns="91440" tIns="45720" rIns="91440" bIns="45720" rtlCol="0" anchor="t">
            <a:noAutofit/>
          </a:bodyPr>
          <a:lstStyle/>
          <a:p>
            <a:pPr marL="0" indent="0">
              <a:buNone/>
            </a:pPr>
            <a:r>
              <a:rPr lang="en-US" sz="2800" b="1">
                <a:solidFill>
                  <a:srgbClr val="00635D"/>
                </a:solidFill>
              </a:rPr>
              <a:t>Report Reviewer Training</a:t>
            </a:r>
          </a:p>
          <a:p>
            <a:pPr marL="283210" indent="-283210">
              <a:buClr>
                <a:srgbClr val="00635D"/>
              </a:buClr>
            </a:pPr>
            <a:r>
              <a:rPr lang="en-US" sz="2400">
                <a:solidFill>
                  <a:srgbClr val="00635D"/>
                </a:solidFill>
              </a:rPr>
              <a:t>Training content</a:t>
            </a:r>
          </a:p>
          <a:p>
            <a:pPr marL="683260" lvl="1">
              <a:buClr>
                <a:srgbClr val="00635D"/>
              </a:buClr>
            </a:pPr>
            <a:r>
              <a:rPr lang="en-US" sz="2000">
                <a:solidFill>
                  <a:srgbClr val="00635D"/>
                </a:solidFill>
              </a:rPr>
              <a:t>Statewide standards</a:t>
            </a:r>
          </a:p>
          <a:p>
            <a:pPr marL="683260" lvl="1">
              <a:buClr>
                <a:srgbClr val="00635D"/>
              </a:buClr>
            </a:pPr>
            <a:r>
              <a:rPr lang="en-US" sz="2000">
                <a:solidFill>
                  <a:srgbClr val="00635D"/>
                </a:solidFill>
              </a:rPr>
              <a:t>Best practices</a:t>
            </a:r>
          </a:p>
          <a:p>
            <a:pPr marL="683260" lvl="1">
              <a:buClr>
                <a:srgbClr val="00635D"/>
              </a:buClr>
            </a:pPr>
            <a:r>
              <a:rPr lang="en-US" sz="2000">
                <a:solidFill>
                  <a:srgbClr val="00635D"/>
                </a:solidFill>
              </a:rPr>
              <a:t>Individualized data review</a:t>
            </a:r>
          </a:p>
          <a:p>
            <a:pPr marL="683260" lvl="1">
              <a:buClr>
                <a:srgbClr val="00635D"/>
              </a:buClr>
            </a:pPr>
            <a:r>
              <a:rPr lang="en-US" sz="2000">
                <a:solidFill>
                  <a:srgbClr val="00635D"/>
                </a:solidFill>
              </a:rPr>
              <a:t>Hands-on review activity</a:t>
            </a:r>
          </a:p>
          <a:p>
            <a:pPr marL="283210" indent="-283210">
              <a:buClr>
                <a:srgbClr val="00635D"/>
              </a:buClr>
            </a:pPr>
            <a:r>
              <a:rPr lang="en-US" sz="2400">
                <a:solidFill>
                  <a:srgbClr val="00635D"/>
                </a:solidFill>
              </a:rPr>
              <a:t>Full day in Harrisburg </a:t>
            </a:r>
          </a:p>
          <a:p>
            <a:pPr marL="283210" indent="-283210">
              <a:buClr>
                <a:srgbClr val="00635D"/>
              </a:buClr>
            </a:pPr>
            <a:r>
              <a:rPr lang="en-US" sz="2400">
                <a:solidFill>
                  <a:srgbClr val="00635D"/>
                </a:solidFill>
              </a:rPr>
              <a:t>New staff</a:t>
            </a:r>
          </a:p>
          <a:p>
            <a:pPr marL="283210" indent="-283210">
              <a:buClr>
                <a:srgbClr val="00635D"/>
              </a:buClr>
            </a:pPr>
            <a:r>
              <a:rPr lang="en-US" sz="2400">
                <a:solidFill>
                  <a:srgbClr val="00635D"/>
                </a:solidFill>
              </a:rPr>
              <a:t>Free training</a:t>
            </a:r>
          </a:p>
          <a:p>
            <a:pPr marL="683260" lvl="1">
              <a:buClr>
                <a:srgbClr val="00635D"/>
              </a:buClr>
            </a:pPr>
            <a:r>
              <a:rPr lang="en-US" sz="2000">
                <a:solidFill>
                  <a:srgbClr val="00635D"/>
                </a:solidFill>
              </a:rPr>
              <a:t>Travel costs reimbursed</a:t>
            </a:r>
          </a:p>
          <a:p>
            <a:pPr marL="683260" lvl="1">
              <a:buClr>
                <a:srgbClr val="00635D"/>
              </a:buClr>
            </a:pPr>
            <a:r>
              <a:rPr lang="en-US" sz="2000">
                <a:solidFill>
                  <a:srgbClr val="00635D"/>
                </a:solidFill>
              </a:rPr>
              <a:t>Lunch Provided</a:t>
            </a:r>
          </a:p>
          <a:p>
            <a:pPr marL="283210" indent="-283210">
              <a:buClr>
                <a:srgbClr val="FFFFFF"/>
              </a:buClr>
            </a:pPr>
            <a:endParaRPr lang="en-US">
              <a:solidFill>
                <a:srgbClr val="00635D"/>
              </a:solidFill>
            </a:endParaRPr>
          </a:p>
        </p:txBody>
      </p:sp>
    </p:spTree>
    <p:extLst>
      <p:ext uri="{BB962C8B-B14F-4D97-AF65-F5344CB8AC3E}">
        <p14:creationId xmlns:p14="http://schemas.microsoft.com/office/powerpoint/2010/main" val="3868312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A55EE-D8B2-8853-FEC4-DD8415FBCE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76EA1F-2096-DFBE-5444-F8DFF8AE5B02}"/>
              </a:ext>
            </a:extLst>
          </p:cNvPr>
          <p:cNvSpPr>
            <a:spLocks noGrp="1"/>
          </p:cNvSpPr>
          <p:nvPr>
            <p:ph type="title"/>
          </p:nvPr>
        </p:nvSpPr>
        <p:spPr>
          <a:xfrm>
            <a:off x="6761770" y="180308"/>
            <a:ext cx="4928894" cy="6507711"/>
          </a:xfrm>
        </p:spPr>
        <p:txBody>
          <a:bodyPr/>
          <a:lstStyle/>
          <a:p>
            <a:r>
              <a:rPr lang="en-US">
                <a:solidFill>
                  <a:srgbClr val="FFFFFF"/>
                </a:solidFill>
              </a:rPr>
              <a:t>Training Opportunities</a:t>
            </a:r>
          </a:p>
        </p:txBody>
      </p:sp>
      <p:sp>
        <p:nvSpPr>
          <p:cNvPr id="3" name="Content Placeholder 2">
            <a:extLst>
              <a:ext uri="{FF2B5EF4-FFF2-40B4-BE49-F238E27FC236}">
                <a16:creationId xmlns:a16="http://schemas.microsoft.com/office/drawing/2014/main" id="{D5019A5D-F67D-C0F1-8C75-5DB51BA697C1}"/>
              </a:ext>
            </a:extLst>
          </p:cNvPr>
          <p:cNvSpPr>
            <a:spLocks noGrp="1"/>
          </p:cNvSpPr>
          <p:nvPr>
            <p:ph sz="quarter" idx="4294967295"/>
          </p:nvPr>
        </p:nvSpPr>
        <p:spPr>
          <a:xfrm>
            <a:off x="564543" y="479901"/>
            <a:ext cx="5131489" cy="5898198"/>
          </a:xfrm>
        </p:spPr>
        <p:txBody>
          <a:bodyPr vert="horz" lIns="91440" tIns="45720" rIns="91440" bIns="45720" rtlCol="0" anchor="t">
            <a:noAutofit/>
          </a:bodyPr>
          <a:lstStyle/>
          <a:p>
            <a:pPr marL="0" indent="0">
              <a:buNone/>
            </a:pPr>
            <a:r>
              <a:rPr lang="en-US" sz="2800" b="1">
                <a:solidFill>
                  <a:srgbClr val="00635D"/>
                </a:solidFill>
              </a:rPr>
              <a:t>Lunch &amp; Learn</a:t>
            </a:r>
          </a:p>
          <a:p>
            <a:pPr marL="283210" indent="-283210">
              <a:buClr>
                <a:srgbClr val="00635D"/>
              </a:buClr>
            </a:pPr>
            <a:r>
              <a:rPr lang="en-US" sz="2400">
                <a:solidFill>
                  <a:srgbClr val="00635D"/>
                </a:solidFill>
              </a:rPr>
              <a:t>Training content</a:t>
            </a:r>
          </a:p>
          <a:p>
            <a:pPr marL="683260" lvl="1">
              <a:buClr>
                <a:srgbClr val="00635D"/>
              </a:buClr>
            </a:pPr>
            <a:r>
              <a:rPr lang="en-US" sz="2000">
                <a:solidFill>
                  <a:srgbClr val="00635D"/>
                </a:solidFill>
              </a:rPr>
              <a:t>New topic each time</a:t>
            </a:r>
          </a:p>
          <a:p>
            <a:pPr marL="683260" lvl="1">
              <a:buClr>
                <a:srgbClr val="00635D"/>
              </a:buClr>
            </a:pPr>
            <a:r>
              <a:rPr lang="en-US" sz="2000">
                <a:solidFill>
                  <a:srgbClr val="00635D"/>
                </a:solidFill>
              </a:rPr>
              <a:t>Challenging aspects of review</a:t>
            </a:r>
          </a:p>
          <a:p>
            <a:pPr marL="683260" lvl="1">
              <a:buClr>
                <a:srgbClr val="00635D"/>
              </a:buClr>
            </a:pPr>
            <a:r>
              <a:rPr lang="en-US" sz="2000">
                <a:solidFill>
                  <a:srgbClr val="00635D"/>
                </a:solidFill>
              </a:rPr>
              <a:t>Updates and changes</a:t>
            </a:r>
          </a:p>
          <a:p>
            <a:pPr marL="683260" lvl="1">
              <a:buClr>
                <a:srgbClr val="00635D"/>
              </a:buClr>
            </a:pPr>
            <a:r>
              <a:rPr lang="en-US" sz="2000" i="1">
                <a:solidFill>
                  <a:srgbClr val="00635D"/>
                </a:solidFill>
              </a:rPr>
              <a:t>Suggestions welcome!</a:t>
            </a:r>
          </a:p>
          <a:p>
            <a:pPr marL="283210" indent="-283210">
              <a:buClr>
                <a:srgbClr val="00635D"/>
              </a:buClr>
            </a:pPr>
            <a:r>
              <a:rPr lang="en-US" sz="2400">
                <a:solidFill>
                  <a:srgbClr val="00635D"/>
                </a:solidFill>
              </a:rPr>
              <a:t>One-hour, virtual format</a:t>
            </a:r>
          </a:p>
          <a:p>
            <a:pPr marL="283210" indent="-283210">
              <a:buClr>
                <a:srgbClr val="00635D"/>
              </a:buClr>
            </a:pPr>
            <a:r>
              <a:rPr lang="en-US" sz="2400">
                <a:solidFill>
                  <a:srgbClr val="00635D"/>
                </a:solidFill>
              </a:rPr>
              <a:t>All staff involved with guardianship &amp; report review</a:t>
            </a:r>
          </a:p>
          <a:p>
            <a:pPr marL="283210" indent="-283210">
              <a:buClr>
                <a:srgbClr val="00635D"/>
              </a:buClr>
            </a:pPr>
            <a:r>
              <a:rPr lang="en-US" sz="2400">
                <a:solidFill>
                  <a:srgbClr val="00635D"/>
                </a:solidFill>
              </a:rPr>
              <a:t>Free training</a:t>
            </a:r>
          </a:p>
          <a:p>
            <a:pPr marL="0" indent="0">
              <a:buClr>
                <a:srgbClr val="FFFFFF"/>
              </a:buClr>
              <a:buNone/>
            </a:pPr>
            <a:endParaRPr lang="en-US">
              <a:solidFill>
                <a:srgbClr val="00635D"/>
              </a:solidFill>
            </a:endParaRPr>
          </a:p>
        </p:txBody>
      </p:sp>
    </p:spTree>
    <p:extLst>
      <p:ext uri="{BB962C8B-B14F-4D97-AF65-F5344CB8AC3E}">
        <p14:creationId xmlns:p14="http://schemas.microsoft.com/office/powerpoint/2010/main" val="22564448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C7B1A-01D6-D82D-C95A-76D493CF10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1BED30-8D7A-D3E6-62D4-113B24725B70}"/>
              </a:ext>
            </a:extLst>
          </p:cNvPr>
          <p:cNvSpPr>
            <a:spLocks noGrp="1"/>
          </p:cNvSpPr>
          <p:nvPr>
            <p:ph type="title"/>
          </p:nvPr>
        </p:nvSpPr>
        <p:spPr/>
        <p:txBody>
          <a:bodyPr/>
          <a:lstStyle/>
          <a:p>
            <a:r>
              <a:rPr lang="en-US"/>
              <a:t>Unresponsive Guardians</a:t>
            </a:r>
          </a:p>
        </p:txBody>
      </p:sp>
      <p:sp>
        <p:nvSpPr>
          <p:cNvPr id="3" name="Content Placeholder 2">
            <a:extLst>
              <a:ext uri="{FF2B5EF4-FFF2-40B4-BE49-F238E27FC236}">
                <a16:creationId xmlns:a16="http://schemas.microsoft.com/office/drawing/2014/main" id="{E7E6B61A-B8A5-79DA-6E1D-E22E1C019A17}"/>
              </a:ext>
            </a:extLst>
          </p:cNvPr>
          <p:cNvSpPr>
            <a:spLocks noGrp="1"/>
          </p:cNvSpPr>
          <p:nvPr>
            <p:ph sz="quarter" idx="17"/>
          </p:nvPr>
        </p:nvSpPr>
        <p:spPr>
          <a:xfrm>
            <a:off x="569951" y="2111991"/>
            <a:ext cx="5772647" cy="3975534"/>
          </a:xfrm>
        </p:spPr>
        <p:txBody>
          <a:bodyPr vert="horz" lIns="91440" tIns="45720" rIns="91440" bIns="45720" rtlCol="0" anchor="t">
            <a:noAutofit/>
          </a:bodyPr>
          <a:lstStyle/>
          <a:p>
            <a:pPr marL="0" indent="0">
              <a:buClr>
                <a:srgbClr val="00C6BB">
                  <a:lumMod val="50000"/>
                </a:srgbClr>
              </a:buClr>
              <a:buNone/>
            </a:pPr>
            <a:r>
              <a:rPr lang="en-US" sz="2900" b="1"/>
              <a:t>365+ Project</a:t>
            </a:r>
          </a:p>
          <a:p>
            <a:pPr>
              <a:buClr>
                <a:srgbClr val="00C6BB">
                  <a:lumMod val="50000"/>
                </a:srgbClr>
              </a:buClr>
            </a:pPr>
            <a:r>
              <a:rPr lang="en-US" sz="2900"/>
              <a:t>Restarted October 2025</a:t>
            </a:r>
          </a:p>
          <a:p>
            <a:pPr>
              <a:buClr>
                <a:srgbClr val="00C6BB">
                  <a:lumMod val="50000"/>
                </a:srgbClr>
              </a:buClr>
            </a:pPr>
            <a:r>
              <a:rPr lang="en-US" sz="2900"/>
              <a:t>Meetings with 25 counties </a:t>
            </a:r>
          </a:p>
          <a:p>
            <a:pPr>
              <a:buClr>
                <a:srgbClr val="00C6BB">
                  <a:lumMod val="50000"/>
                </a:srgbClr>
              </a:buClr>
            </a:pPr>
            <a:r>
              <a:rPr lang="en-US" sz="2900"/>
              <a:t>Emails to 29 counties</a:t>
            </a:r>
          </a:p>
          <a:p>
            <a:pPr>
              <a:buClr>
                <a:srgbClr val="00C6BB">
                  <a:lumMod val="50000"/>
                </a:srgbClr>
              </a:buClr>
            </a:pPr>
            <a:r>
              <a:rPr lang="en-US" sz="2900"/>
              <a:t>Steady improvements overall</a:t>
            </a:r>
            <a:endParaRPr lang="en-US" sz="2400"/>
          </a:p>
          <a:p>
            <a:pPr lvl="2">
              <a:buClr>
                <a:srgbClr val="00635E"/>
              </a:buClr>
            </a:pPr>
            <a:endParaRPr lang="en-US" sz="2400"/>
          </a:p>
          <a:p>
            <a:pPr marL="457200" lvl="1" indent="0">
              <a:buClr>
                <a:srgbClr val="00635E"/>
              </a:buClr>
              <a:buNone/>
            </a:pPr>
            <a:endParaRPr lang="en-US" sz="2600"/>
          </a:p>
          <a:p>
            <a:pPr marL="914400" lvl="2" indent="0">
              <a:buClr>
                <a:srgbClr val="00635E"/>
              </a:buClr>
              <a:buNone/>
            </a:pPr>
            <a:endParaRPr lang="en-US" sz="2400"/>
          </a:p>
        </p:txBody>
      </p:sp>
      <p:pic>
        <p:nvPicPr>
          <p:cNvPr id="14" name="Picture 13" descr="3D graphic chart">
            <a:extLst>
              <a:ext uri="{FF2B5EF4-FFF2-40B4-BE49-F238E27FC236}">
                <a16:creationId xmlns:a16="http://schemas.microsoft.com/office/drawing/2014/main" id="{AE3EA0E9-CE65-E081-2408-3B3594ECEE2C}"/>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6559826" y="2560320"/>
            <a:ext cx="4866198" cy="3172570"/>
          </a:xfrm>
          <a:prstGeom prst="rect">
            <a:avLst/>
          </a:prstGeom>
        </p:spPr>
      </p:pic>
    </p:spTree>
    <p:extLst>
      <p:ext uri="{BB962C8B-B14F-4D97-AF65-F5344CB8AC3E}">
        <p14:creationId xmlns:p14="http://schemas.microsoft.com/office/powerpoint/2010/main" val="12128195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7ABF3-EB35-B116-52FC-5AE702CB8764}"/>
              </a:ext>
            </a:extLst>
          </p:cNvPr>
          <p:cNvSpPr>
            <a:spLocks noGrp="1"/>
          </p:cNvSpPr>
          <p:nvPr>
            <p:ph type="title"/>
          </p:nvPr>
        </p:nvSpPr>
        <p:spPr>
          <a:xfrm>
            <a:off x="5349391" y="469295"/>
            <a:ext cx="5695102" cy="1331752"/>
          </a:xfrm>
        </p:spPr>
        <p:txBody>
          <a:bodyPr/>
          <a:lstStyle/>
          <a:p>
            <a:r>
              <a:rPr lang="en-US" sz="2400"/>
              <a:t>County Recognition:</a:t>
            </a:r>
            <a:br>
              <a:rPr lang="en-US"/>
            </a:br>
            <a:r>
              <a:rPr lang="en-US"/>
              <a:t>Lycoming County</a:t>
            </a:r>
            <a:br>
              <a:rPr lang="en-US"/>
            </a:br>
            <a:r>
              <a:rPr lang="en-US" sz="2000"/>
              <a:t>Class 5 – 330 Guardianships</a:t>
            </a:r>
          </a:p>
        </p:txBody>
      </p:sp>
      <p:pic>
        <p:nvPicPr>
          <p:cNvPr id="6" name="Picture Placeholder 5" descr="People climbing mountain illustration">
            <a:extLst>
              <a:ext uri="{FF2B5EF4-FFF2-40B4-BE49-F238E27FC236}">
                <a16:creationId xmlns:a16="http://schemas.microsoft.com/office/drawing/2014/main" id="{272FC060-F648-BAB6-EBD8-99C0790C13C1}"/>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graphicFrame>
        <p:nvGraphicFramePr>
          <p:cNvPr id="7" name="Content Placeholder 6">
            <a:extLst>
              <a:ext uri="{FF2B5EF4-FFF2-40B4-BE49-F238E27FC236}">
                <a16:creationId xmlns:a16="http://schemas.microsoft.com/office/drawing/2014/main" id="{2C983600-989D-EE76-3ACC-1B8E4DF4792B}"/>
              </a:ext>
            </a:extLst>
          </p:cNvPr>
          <p:cNvGraphicFramePr>
            <a:graphicFrameLocks noGrp="1"/>
          </p:cNvGraphicFramePr>
          <p:nvPr>
            <p:ph sz="quarter" idx="10"/>
            <p:extLst>
              <p:ext uri="{D42A27DB-BD31-4B8C-83A1-F6EECF244321}">
                <p14:modId xmlns:p14="http://schemas.microsoft.com/office/powerpoint/2010/main" val="17051252"/>
              </p:ext>
            </p:extLst>
          </p:nvPr>
        </p:nvGraphicFramePr>
        <p:xfrm>
          <a:off x="5105399" y="1834184"/>
          <a:ext cx="6183086" cy="162303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9" name="Diagram 8">
            <a:extLst>
              <a:ext uri="{FF2B5EF4-FFF2-40B4-BE49-F238E27FC236}">
                <a16:creationId xmlns:a16="http://schemas.microsoft.com/office/drawing/2014/main" id="{A6BF58B0-59E8-E212-87C9-AE2F4E762B0F}"/>
              </a:ext>
            </a:extLst>
          </p:cNvPr>
          <p:cNvGraphicFramePr/>
          <p:nvPr>
            <p:extLst>
              <p:ext uri="{D42A27DB-BD31-4B8C-83A1-F6EECF244321}">
                <p14:modId xmlns:p14="http://schemas.microsoft.com/office/powerpoint/2010/main" val="739502356"/>
              </p:ext>
            </p:extLst>
          </p:nvPr>
        </p:nvGraphicFramePr>
        <p:xfrm>
          <a:off x="5105399" y="3612205"/>
          <a:ext cx="6183086" cy="2625309"/>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42632078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05011-03FC-652B-2538-4EAE68ABF80D}"/>
              </a:ext>
            </a:extLst>
          </p:cNvPr>
          <p:cNvSpPr>
            <a:spLocks noGrp="1"/>
          </p:cNvSpPr>
          <p:nvPr>
            <p:ph type="title"/>
          </p:nvPr>
        </p:nvSpPr>
        <p:spPr>
          <a:xfrm>
            <a:off x="770660" y="1017858"/>
            <a:ext cx="10650681" cy="4222052"/>
          </a:xfrm>
        </p:spPr>
        <p:txBody>
          <a:bodyPr/>
          <a:lstStyle/>
          <a:p>
            <a:pPr lvl="0"/>
            <a:r>
              <a:rPr lang="en-US"/>
              <a:t>Thank You</a:t>
            </a:r>
            <a:br>
              <a:rPr lang="en-US"/>
            </a:br>
            <a:br>
              <a:rPr lang="en-US"/>
            </a:br>
            <a:r>
              <a:rPr lang="en-US" sz="2400" b="0"/>
              <a:t>oejc@pacourts.us</a:t>
            </a:r>
            <a:br>
              <a:rPr lang="en-US" sz="2400" b="0"/>
            </a:br>
            <a:r>
              <a:rPr lang="en-US" sz="2400" b="0"/>
              <a:t>(717)231-3300</a:t>
            </a:r>
            <a:endParaRPr lang="en-US" sz="2400" b="0" noProof="0"/>
          </a:p>
        </p:txBody>
      </p:sp>
    </p:spTree>
    <p:extLst>
      <p:ext uri="{BB962C8B-B14F-4D97-AF65-F5344CB8AC3E}">
        <p14:creationId xmlns:p14="http://schemas.microsoft.com/office/powerpoint/2010/main" val="3663657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B7740-ED88-9F6A-89FF-4B0DFAAC36EA}"/>
              </a:ext>
            </a:extLst>
          </p:cNvPr>
          <p:cNvSpPr>
            <a:spLocks noGrp="1"/>
          </p:cNvSpPr>
          <p:nvPr>
            <p:ph type="title"/>
          </p:nvPr>
        </p:nvSpPr>
        <p:spPr>
          <a:xfrm>
            <a:off x="944217" y="924167"/>
            <a:ext cx="4383156" cy="5009322"/>
          </a:xfrm>
        </p:spPr>
        <p:txBody>
          <a:bodyPr/>
          <a:lstStyle/>
          <a:p>
            <a:r>
              <a:rPr lang="en-US"/>
              <a:t>Agenda</a:t>
            </a:r>
          </a:p>
        </p:txBody>
      </p:sp>
      <p:sp>
        <p:nvSpPr>
          <p:cNvPr id="3" name="Text Placeholder 2">
            <a:extLst>
              <a:ext uri="{FF2B5EF4-FFF2-40B4-BE49-F238E27FC236}">
                <a16:creationId xmlns:a16="http://schemas.microsoft.com/office/drawing/2014/main" id="{39A25282-EE8D-71BA-6317-EECFE33238DC}"/>
              </a:ext>
            </a:extLst>
          </p:cNvPr>
          <p:cNvSpPr>
            <a:spLocks noGrp="1"/>
          </p:cNvSpPr>
          <p:nvPr>
            <p:ph type="body" sz="quarter" idx="14"/>
          </p:nvPr>
        </p:nvSpPr>
        <p:spPr>
          <a:xfrm>
            <a:off x="6400800" y="924512"/>
            <a:ext cx="4750904" cy="4743164"/>
          </a:xfrm>
        </p:spPr>
        <p:txBody>
          <a:bodyPr/>
          <a:lstStyle/>
          <a:p>
            <a:endParaRPr lang="en-US" b="1"/>
          </a:p>
          <a:p>
            <a:pPr marL="285750" indent="-285750">
              <a:buFont typeface="Arial" panose="020B0604020202020204" pitchFamily="34" charset="0"/>
              <a:buChar char="•"/>
            </a:pPr>
            <a:r>
              <a:rPr lang="en-US"/>
              <a:t>GTS-CMS Participant Matches</a:t>
            </a:r>
          </a:p>
          <a:p>
            <a:pPr marL="285750" indent="-285750">
              <a:buClr>
                <a:srgbClr val="FFFFFF"/>
              </a:buClr>
              <a:buFont typeface="Arial" panose="020B0604020202020204" pitchFamily="34" charset="0"/>
              <a:buChar char="•"/>
            </a:pPr>
            <a:r>
              <a:rPr lang="en-US"/>
              <a:t>Guardian Certification </a:t>
            </a:r>
          </a:p>
          <a:p>
            <a:pPr marL="285750" indent="-285750">
              <a:buFont typeface="Arial" panose="020B0604020202020204" pitchFamily="34" charset="0"/>
              <a:buChar char="•"/>
            </a:pPr>
            <a:r>
              <a:rPr lang="en-US"/>
              <a:t>Report Reviewer Trainings</a:t>
            </a:r>
          </a:p>
          <a:p>
            <a:pPr marL="285750" indent="-285750">
              <a:buFont typeface="Arial" panose="020B0604020202020204" pitchFamily="34" charset="0"/>
              <a:buChar char="•"/>
            </a:pPr>
            <a:r>
              <a:rPr lang="en-US"/>
              <a:t>Unresponsive Guardians</a:t>
            </a:r>
          </a:p>
          <a:p>
            <a:pPr marL="285750" indent="-285750">
              <a:buFont typeface="Arial" panose="020B0604020202020204" pitchFamily="34" charset="0"/>
              <a:buChar char="•"/>
            </a:pPr>
            <a:r>
              <a:rPr lang="en-US" noProof="0"/>
              <a:t>County </a:t>
            </a:r>
            <a:r>
              <a:rPr lang="en-US"/>
              <a:t>Success Story </a:t>
            </a:r>
            <a:endParaRPr lang="en-US" noProof="0"/>
          </a:p>
        </p:txBody>
      </p:sp>
    </p:spTree>
    <p:extLst>
      <p:ext uri="{BB962C8B-B14F-4D97-AF65-F5344CB8AC3E}">
        <p14:creationId xmlns:p14="http://schemas.microsoft.com/office/powerpoint/2010/main" val="909924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AEF70-82D5-7640-21AD-BEAC8FBD4CFF}"/>
              </a:ext>
            </a:extLst>
          </p:cNvPr>
          <p:cNvSpPr>
            <a:spLocks noGrp="1"/>
          </p:cNvSpPr>
          <p:nvPr>
            <p:ph type="title"/>
          </p:nvPr>
        </p:nvSpPr>
        <p:spPr>
          <a:xfrm>
            <a:off x="617542" y="132080"/>
            <a:ext cx="4928894" cy="6507711"/>
          </a:xfrm>
        </p:spPr>
        <p:txBody>
          <a:bodyPr/>
          <a:lstStyle/>
          <a:p>
            <a:r>
              <a:rPr lang="en-US" sz="4400"/>
              <a:t>GTS-CMS </a:t>
            </a:r>
            <a:r>
              <a:rPr lang="en-US" sz="4400" err="1"/>
              <a:t>Partici</a:t>
            </a:r>
            <a:r>
              <a:rPr lang="en-US" sz="4400"/>
              <a:t>pant Matches</a:t>
            </a:r>
            <a:br>
              <a:rPr lang="en-US" noProof="0"/>
            </a:br>
            <a:br>
              <a:rPr lang="en-US" noProof="0"/>
            </a:br>
            <a:r>
              <a:rPr lang="en-US" b="0"/>
              <a:t>Enhance</a:t>
            </a:r>
            <a:r>
              <a:rPr lang="en-US" b="0" noProof="0"/>
              <a:t> guardianship monitoring through automated criminal records matching for </a:t>
            </a:r>
            <a:r>
              <a:rPr lang="en-US" b="0"/>
              <a:t>guardians</a:t>
            </a:r>
            <a:r>
              <a:rPr lang="en-US" b="0" noProof="0"/>
              <a:t>.</a:t>
            </a:r>
            <a:endParaRPr lang="en-US"/>
          </a:p>
        </p:txBody>
      </p:sp>
      <p:pic>
        <p:nvPicPr>
          <p:cNvPr id="10" name="Picture Placeholder 9">
            <a:extLst>
              <a:ext uri="{FF2B5EF4-FFF2-40B4-BE49-F238E27FC236}">
                <a16:creationId xmlns:a16="http://schemas.microsoft.com/office/drawing/2014/main" id="{B1C915CE-EC91-4DEE-9C0D-2A94031D5DC3}"/>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3" cstate="email">
            <a:duotone>
              <a:prstClr val="black"/>
              <a:schemeClr val="accent1">
                <a:tint val="45000"/>
                <a:satMod val="400000"/>
              </a:schemeClr>
            </a:duotone>
            <a:alphaModFix amt="50000"/>
            <a:extLst>
              <a:ext uri="{28A0092B-C50C-407E-A947-70E740481C1C}">
                <a14:useLocalDpi xmlns:a14="http://schemas.microsoft.com/office/drawing/2010/main"/>
              </a:ext>
            </a:extLst>
          </a:blip>
          <a:srcRect/>
          <a:stretch/>
        </p:blipFill>
        <p:spPr>
          <a:xfrm>
            <a:off x="7429500" y="992188"/>
            <a:ext cx="3425825" cy="5018087"/>
          </a:xfrm>
        </p:spPr>
      </p:pic>
    </p:spTree>
    <p:extLst>
      <p:ext uri="{BB962C8B-B14F-4D97-AF65-F5344CB8AC3E}">
        <p14:creationId xmlns:p14="http://schemas.microsoft.com/office/powerpoint/2010/main" val="38028085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49B6D-56FA-69CD-1389-34E9B2129239}"/>
              </a:ext>
            </a:extLst>
          </p:cNvPr>
          <p:cNvSpPr>
            <a:spLocks noGrp="1"/>
          </p:cNvSpPr>
          <p:nvPr>
            <p:ph type="title"/>
          </p:nvPr>
        </p:nvSpPr>
        <p:spPr/>
        <p:txBody>
          <a:bodyPr/>
          <a:lstStyle/>
          <a:p>
            <a:r>
              <a:rPr lang="en-US"/>
              <a:t>Data Collection is Key!</a:t>
            </a:r>
          </a:p>
        </p:txBody>
      </p:sp>
      <p:sp>
        <p:nvSpPr>
          <p:cNvPr id="3" name="Content Placeholder 2">
            <a:extLst>
              <a:ext uri="{FF2B5EF4-FFF2-40B4-BE49-F238E27FC236}">
                <a16:creationId xmlns:a16="http://schemas.microsoft.com/office/drawing/2014/main" id="{F83651B9-0CA7-5445-1356-0D1EC04A895D}"/>
              </a:ext>
            </a:extLst>
          </p:cNvPr>
          <p:cNvSpPr>
            <a:spLocks noGrp="1"/>
          </p:cNvSpPr>
          <p:nvPr>
            <p:ph sz="quarter" idx="10"/>
          </p:nvPr>
        </p:nvSpPr>
        <p:spPr>
          <a:xfrm>
            <a:off x="5176390" y="3911602"/>
            <a:ext cx="6320955" cy="2022761"/>
          </a:xfrm>
        </p:spPr>
        <p:txBody>
          <a:bodyPr vert="horz" lIns="91440" tIns="45720" rIns="91440" bIns="45720" rtlCol="0" anchor="t">
            <a:noAutofit/>
          </a:bodyPr>
          <a:lstStyle/>
          <a:p>
            <a:pPr marL="0" indent="0">
              <a:buNone/>
            </a:pPr>
            <a:r>
              <a:rPr lang="en-US" sz="2800" b="1"/>
              <a:t>Data Needed:</a:t>
            </a:r>
          </a:p>
          <a:p>
            <a:pPr marL="283210" indent="-283210">
              <a:buClr>
                <a:srgbClr val="FFFFFF"/>
              </a:buClr>
            </a:pPr>
            <a:r>
              <a:rPr lang="en-US" sz="2100"/>
              <a:t>SSN</a:t>
            </a:r>
          </a:p>
          <a:p>
            <a:pPr marL="283210" indent="-283210">
              <a:buClr>
                <a:srgbClr val="FFFFFF"/>
              </a:buClr>
            </a:pPr>
            <a:r>
              <a:rPr lang="en-US" sz="2100"/>
              <a:t>Date of Birth</a:t>
            </a:r>
          </a:p>
          <a:p>
            <a:pPr marL="283210" indent="-283210">
              <a:buClr>
                <a:srgbClr val="FFFFFF"/>
              </a:buClr>
            </a:pPr>
            <a:r>
              <a:rPr lang="en-US" sz="2100"/>
              <a:t>Driver's License # and Jurisdiction </a:t>
            </a:r>
            <a:r>
              <a:rPr lang="en-US" sz="2100" i="1"/>
              <a:t>(optional)</a:t>
            </a:r>
          </a:p>
          <a:p>
            <a:pPr marL="0" indent="0">
              <a:buClr>
                <a:srgbClr val="FFFFFF"/>
              </a:buClr>
              <a:buNone/>
            </a:pPr>
            <a:endParaRPr lang="en-US"/>
          </a:p>
          <a:p>
            <a:pPr marL="283210" indent="-283210">
              <a:buClr>
                <a:srgbClr val="FFFFFF"/>
              </a:buClr>
            </a:pPr>
            <a:endParaRPr lang="en-US"/>
          </a:p>
        </p:txBody>
      </p:sp>
      <p:sp>
        <p:nvSpPr>
          <p:cNvPr id="4" name="Content Placeholder 3">
            <a:extLst>
              <a:ext uri="{FF2B5EF4-FFF2-40B4-BE49-F238E27FC236}">
                <a16:creationId xmlns:a16="http://schemas.microsoft.com/office/drawing/2014/main" id="{CC220045-ECA9-6A28-C6A0-2C835A13061D}"/>
              </a:ext>
            </a:extLst>
          </p:cNvPr>
          <p:cNvSpPr>
            <a:spLocks noGrp="1"/>
          </p:cNvSpPr>
          <p:nvPr>
            <p:ph sz="quarter" idx="11"/>
          </p:nvPr>
        </p:nvSpPr>
        <p:spPr>
          <a:xfrm>
            <a:off x="5176928" y="1315203"/>
            <a:ext cx="6177309" cy="2021704"/>
          </a:xfrm>
        </p:spPr>
        <p:txBody>
          <a:bodyPr>
            <a:normAutofit/>
          </a:bodyPr>
          <a:lstStyle/>
          <a:p>
            <a:pPr marL="0" indent="0">
              <a:buNone/>
            </a:pPr>
            <a:r>
              <a:rPr lang="en-US" sz="3200" b="1"/>
              <a:t>Data Entry in GTS</a:t>
            </a:r>
            <a:endParaRPr lang="en-US" b="1"/>
          </a:p>
          <a:p>
            <a:pPr marL="283210" indent="-283210"/>
            <a:r>
              <a:rPr lang="en-US" sz="3200"/>
              <a:t>Guardians </a:t>
            </a:r>
          </a:p>
          <a:p>
            <a:pPr marL="283210" indent="-283210">
              <a:buClr>
                <a:srgbClr val="FFFFFF"/>
              </a:buClr>
            </a:pPr>
            <a:r>
              <a:rPr lang="en-US" sz="3200"/>
              <a:t>Court users</a:t>
            </a:r>
          </a:p>
        </p:txBody>
      </p:sp>
    </p:spTree>
    <p:extLst>
      <p:ext uri="{BB962C8B-B14F-4D97-AF65-F5344CB8AC3E}">
        <p14:creationId xmlns:p14="http://schemas.microsoft.com/office/powerpoint/2010/main" val="1051991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51B1D-7488-10B7-716F-AA9BBE7E1B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83A32B-271E-DC7E-085E-5E183CE6AFE6}"/>
              </a:ext>
            </a:extLst>
          </p:cNvPr>
          <p:cNvSpPr>
            <a:spLocks noGrp="1"/>
          </p:cNvSpPr>
          <p:nvPr>
            <p:ph type="title"/>
          </p:nvPr>
        </p:nvSpPr>
        <p:spPr/>
        <p:txBody>
          <a:bodyPr/>
          <a:lstStyle/>
          <a:p>
            <a:r>
              <a:rPr lang="en-US"/>
              <a:t>Match Notifications – Court Response</a:t>
            </a:r>
          </a:p>
        </p:txBody>
      </p:sp>
      <p:sp>
        <p:nvSpPr>
          <p:cNvPr id="3" name="Content Placeholder 2">
            <a:extLst>
              <a:ext uri="{FF2B5EF4-FFF2-40B4-BE49-F238E27FC236}">
                <a16:creationId xmlns:a16="http://schemas.microsoft.com/office/drawing/2014/main" id="{21424FC6-DD53-DA6B-3DA2-94508C2790E2}"/>
              </a:ext>
            </a:extLst>
          </p:cNvPr>
          <p:cNvSpPr>
            <a:spLocks noGrp="1"/>
          </p:cNvSpPr>
          <p:nvPr>
            <p:ph sz="quarter" idx="17"/>
          </p:nvPr>
        </p:nvSpPr>
        <p:spPr>
          <a:xfrm>
            <a:off x="4470659" y="2127313"/>
            <a:ext cx="7184667" cy="3975534"/>
          </a:xfrm>
        </p:spPr>
        <p:txBody>
          <a:bodyPr vert="horz" lIns="91440" tIns="45720" rIns="91440" bIns="45720" rtlCol="0" anchor="t">
            <a:noAutofit/>
          </a:bodyPr>
          <a:lstStyle/>
          <a:p>
            <a:pPr marL="457200" indent="-457200">
              <a:buClr>
                <a:srgbClr val="00C6BB">
                  <a:lumMod val="50000"/>
                </a:srgbClr>
              </a:buClr>
            </a:pPr>
            <a:r>
              <a:rPr lang="en-US" sz="2900"/>
              <a:t>Review docket &amp; guardianship case</a:t>
            </a:r>
          </a:p>
          <a:p>
            <a:pPr indent="-457200">
              <a:buClr>
                <a:srgbClr val="00635E"/>
              </a:buClr>
            </a:pPr>
            <a:r>
              <a:rPr lang="en-US" sz="2900"/>
              <a:t>Gather more information as needed</a:t>
            </a:r>
            <a:endParaRPr lang="en-US" sz="2900">
              <a:solidFill>
                <a:srgbClr val="FFFFFF"/>
              </a:solidFill>
            </a:endParaRPr>
          </a:p>
          <a:p>
            <a:pPr lvl="1">
              <a:buClr>
                <a:srgbClr val="00635E"/>
              </a:buClr>
            </a:pPr>
            <a:r>
              <a:rPr lang="en-US" sz="2700"/>
              <a:t>Court where charges were filed</a:t>
            </a:r>
            <a:endParaRPr lang="en-US" sz="2700">
              <a:solidFill>
                <a:srgbClr val="FFFFFF"/>
              </a:solidFill>
            </a:endParaRPr>
          </a:p>
          <a:p>
            <a:pPr lvl="1">
              <a:buClr>
                <a:srgbClr val="00635E"/>
              </a:buClr>
            </a:pPr>
            <a:r>
              <a:rPr lang="en-US" sz="2700"/>
              <a:t>News stories, etc.</a:t>
            </a:r>
            <a:endParaRPr lang="en-US"/>
          </a:p>
          <a:p>
            <a:pPr indent="-457200">
              <a:buClr>
                <a:srgbClr val="00635E"/>
              </a:buClr>
            </a:pPr>
            <a:r>
              <a:rPr lang="en-US" sz="2900"/>
              <a:t>Escalate following local process</a:t>
            </a:r>
          </a:p>
          <a:p>
            <a:pPr lvl="2">
              <a:buClr>
                <a:srgbClr val="00635E"/>
              </a:buClr>
            </a:pPr>
            <a:endParaRPr lang="en-US" sz="2400"/>
          </a:p>
          <a:p>
            <a:pPr lvl="2">
              <a:buClr>
                <a:srgbClr val="00635E"/>
              </a:buClr>
            </a:pPr>
            <a:endParaRPr lang="en-US" sz="2400"/>
          </a:p>
          <a:p>
            <a:pPr marL="457200" lvl="1" indent="0">
              <a:buClr>
                <a:srgbClr val="00635E"/>
              </a:buClr>
              <a:buNone/>
            </a:pPr>
            <a:endParaRPr lang="en-US" sz="2600"/>
          </a:p>
          <a:p>
            <a:pPr marL="914400" lvl="2" indent="0">
              <a:buClr>
                <a:srgbClr val="00635E"/>
              </a:buClr>
              <a:buNone/>
            </a:pPr>
            <a:endParaRPr lang="en-US" sz="2400"/>
          </a:p>
        </p:txBody>
      </p:sp>
      <p:pic>
        <p:nvPicPr>
          <p:cNvPr id="6" name="Graphic 5" descr="Comment Important with solid fill">
            <a:extLst>
              <a:ext uri="{FF2B5EF4-FFF2-40B4-BE49-F238E27FC236}">
                <a16:creationId xmlns:a16="http://schemas.microsoft.com/office/drawing/2014/main" id="{C51A7DC6-E453-625D-6992-F22854998F5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5929" y="2363170"/>
            <a:ext cx="3510515" cy="3510515"/>
          </a:xfrm>
          <a:prstGeom prst="rect">
            <a:avLst/>
          </a:prstGeom>
        </p:spPr>
      </p:pic>
    </p:spTree>
    <p:extLst>
      <p:ext uri="{BB962C8B-B14F-4D97-AF65-F5344CB8AC3E}">
        <p14:creationId xmlns:p14="http://schemas.microsoft.com/office/powerpoint/2010/main" val="2103883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D0A28D-4B86-B5E6-C9C0-9AE55339A8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84F6D1-327C-0F10-2746-6DB554DA58A7}"/>
              </a:ext>
            </a:extLst>
          </p:cNvPr>
          <p:cNvSpPr>
            <a:spLocks noGrp="1"/>
          </p:cNvSpPr>
          <p:nvPr>
            <p:ph type="title"/>
          </p:nvPr>
        </p:nvSpPr>
        <p:spPr/>
        <p:txBody>
          <a:bodyPr/>
          <a:lstStyle/>
          <a:p>
            <a:r>
              <a:rPr lang="en-US"/>
              <a:t>Match Notifications – Potential Next Steps</a:t>
            </a:r>
          </a:p>
        </p:txBody>
      </p:sp>
      <p:sp>
        <p:nvSpPr>
          <p:cNvPr id="3" name="Content Placeholder 2">
            <a:extLst>
              <a:ext uri="{FF2B5EF4-FFF2-40B4-BE49-F238E27FC236}">
                <a16:creationId xmlns:a16="http://schemas.microsoft.com/office/drawing/2014/main" id="{22A58D6F-865D-26CF-0945-9C53F19354BA}"/>
              </a:ext>
            </a:extLst>
          </p:cNvPr>
          <p:cNvSpPr>
            <a:spLocks noGrp="1"/>
          </p:cNvSpPr>
          <p:nvPr>
            <p:ph sz="quarter" idx="17"/>
          </p:nvPr>
        </p:nvSpPr>
        <p:spPr>
          <a:xfrm>
            <a:off x="5187302" y="2381312"/>
            <a:ext cx="6059810" cy="3594535"/>
          </a:xfrm>
        </p:spPr>
        <p:txBody>
          <a:bodyPr vert="horz" lIns="91440" tIns="45720" rIns="91440" bIns="45720" rtlCol="0" anchor="t">
            <a:noAutofit/>
          </a:bodyPr>
          <a:lstStyle/>
          <a:p>
            <a:pPr marL="0" indent="0">
              <a:buClr>
                <a:srgbClr val="00C6BB">
                  <a:lumMod val="50000"/>
                </a:srgbClr>
              </a:buClr>
              <a:buNone/>
            </a:pPr>
            <a:r>
              <a:rPr lang="en-US" sz="2600" b="1"/>
              <a:t>Next steps at judicial discretion</a:t>
            </a:r>
            <a:endParaRPr lang="en-US" sz="2800" b="1"/>
          </a:p>
          <a:p>
            <a:pPr marL="457200" indent="-457200">
              <a:buClr>
                <a:srgbClr val="00635E"/>
              </a:buClr>
            </a:pPr>
            <a:r>
              <a:rPr lang="en-US" sz="2400"/>
              <a:t>Review hearing</a:t>
            </a:r>
          </a:p>
          <a:p>
            <a:pPr marL="457200" indent="-457200">
              <a:buClr>
                <a:srgbClr val="00635E"/>
              </a:buClr>
            </a:pPr>
            <a:r>
              <a:rPr lang="en-US" sz="2600"/>
              <a:t>Removal</a:t>
            </a:r>
          </a:p>
          <a:p>
            <a:pPr marL="457200" indent="-457200">
              <a:buClr>
                <a:srgbClr val="00635E"/>
              </a:buClr>
            </a:pPr>
            <a:r>
              <a:rPr lang="en-US" sz="2600"/>
              <a:t>Wellness </a:t>
            </a:r>
            <a:r>
              <a:rPr lang="en-US" sz="2600" err="1"/>
              <a:t>chec</a:t>
            </a:r>
            <a:r>
              <a:rPr lang="en-US" sz="2600"/>
              <a:t>k</a:t>
            </a:r>
          </a:p>
          <a:p>
            <a:pPr marL="457200" indent="-457200">
              <a:buClr>
                <a:srgbClr val="00635E"/>
              </a:buClr>
            </a:pPr>
            <a:r>
              <a:rPr lang="en-US" sz="2600"/>
              <a:t>Other </a:t>
            </a:r>
            <a:r>
              <a:rPr lang="en-US" sz="2600" err="1"/>
              <a:t>su</a:t>
            </a:r>
            <a:r>
              <a:rPr lang="en-US" sz="2600"/>
              <a:t>pports or services</a:t>
            </a:r>
          </a:p>
        </p:txBody>
      </p:sp>
      <p:pic>
        <p:nvPicPr>
          <p:cNvPr id="6" name="Graphic 5" descr="Comment Important with solid fill">
            <a:extLst>
              <a:ext uri="{FF2B5EF4-FFF2-40B4-BE49-F238E27FC236}">
                <a16:creationId xmlns:a16="http://schemas.microsoft.com/office/drawing/2014/main" id="{0B05837A-800D-A33E-3127-D2A4AA6EE88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63429" y="2426670"/>
            <a:ext cx="3510515" cy="3510515"/>
          </a:xfrm>
          <a:prstGeom prst="rect">
            <a:avLst/>
          </a:prstGeom>
        </p:spPr>
      </p:pic>
    </p:spTree>
    <p:extLst>
      <p:ext uri="{BB962C8B-B14F-4D97-AF65-F5344CB8AC3E}">
        <p14:creationId xmlns:p14="http://schemas.microsoft.com/office/powerpoint/2010/main" val="1223563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69A6B-670F-FB41-D51B-824280265478}"/>
              </a:ext>
            </a:extLst>
          </p:cNvPr>
          <p:cNvSpPr>
            <a:spLocks noGrp="1"/>
          </p:cNvSpPr>
          <p:nvPr>
            <p:ph type="title"/>
          </p:nvPr>
        </p:nvSpPr>
        <p:spPr/>
        <p:txBody>
          <a:bodyPr/>
          <a:lstStyle/>
          <a:p>
            <a:r>
              <a:rPr lang="en-US"/>
              <a:t>Match Notifications – OEJC Process</a:t>
            </a:r>
          </a:p>
        </p:txBody>
      </p:sp>
      <p:sp>
        <p:nvSpPr>
          <p:cNvPr id="6" name="Content Placeholder 2">
            <a:extLst>
              <a:ext uri="{FF2B5EF4-FFF2-40B4-BE49-F238E27FC236}">
                <a16:creationId xmlns:a16="http://schemas.microsoft.com/office/drawing/2014/main" id="{1F9C4E15-C3D0-00E6-96F7-A94995B1C5D8}"/>
              </a:ext>
            </a:extLst>
          </p:cNvPr>
          <p:cNvSpPr txBox="1">
            <a:spLocks/>
          </p:cNvSpPr>
          <p:nvPr/>
        </p:nvSpPr>
        <p:spPr>
          <a:xfrm>
            <a:off x="1034042" y="2942273"/>
            <a:ext cx="5837718" cy="2937124"/>
          </a:xfrm>
          <a:prstGeom prst="rect">
            <a:avLst/>
          </a:prstGeom>
          <a:effectLst/>
        </p:spPr>
        <p:txBody>
          <a:bodyPr vert="horz" lIns="91440" tIns="45720" rIns="91440" bIns="45720" rtlCol="0" anchor="t">
            <a:normAutofit/>
          </a:bodyPr>
          <a:lstStyle>
            <a:lvl1pPr marL="285750" indent="-285750" algn="l" defTabSz="457200" rtl="0" eaLnBrk="1" latinLnBrk="0" hangingPunct="1">
              <a:lnSpc>
                <a:spcPct val="120000"/>
              </a:lnSpc>
              <a:spcBef>
                <a:spcPts val="600"/>
              </a:spcBef>
              <a:spcAft>
                <a:spcPts val="1200"/>
              </a:spcAft>
              <a:buClr>
                <a:schemeClr val="accent1">
                  <a:lumMod val="50000"/>
                </a:schemeClr>
              </a:buClr>
              <a:buFont typeface="Arial" panose="020B0604020202020204" pitchFamily="34" charset="0"/>
              <a:buChar char="•"/>
              <a:defRPr sz="1800" kern="1200">
                <a:solidFill>
                  <a:schemeClr val="accent1">
                    <a:lumMod val="50000"/>
                  </a:schemeClr>
                </a:solidFill>
                <a:latin typeface="+mn-lt"/>
                <a:ea typeface="+mn-ea"/>
                <a:cs typeface="+mn-cs"/>
              </a:defRPr>
            </a:lvl1pPr>
            <a:lvl2pPr marL="742950" indent="-285750" algn="l" defTabSz="457200" rtl="0" eaLnBrk="1" latinLnBrk="0" hangingPunct="1">
              <a:lnSpc>
                <a:spcPct val="120000"/>
              </a:lnSpc>
              <a:spcBef>
                <a:spcPct val="20000"/>
              </a:spcBef>
              <a:spcAft>
                <a:spcPts val="1200"/>
              </a:spcAft>
              <a:buClr>
                <a:schemeClr val="accent1">
                  <a:lumMod val="50000"/>
                </a:schemeClr>
              </a:buClr>
              <a:buFont typeface="Arial" panose="020B0604020202020204" pitchFamily="34" charset="0"/>
              <a:buChar char="•"/>
              <a:defRPr sz="1600" kern="1200">
                <a:solidFill>
                  <a:schemeClr val="accent1">
                    <a:lumMod val="50000"/>
                  </a:schemeClr>
                </a:solidFill>
                <a:latin typeface="+mn-lt"/>
                <a:ea typeface="+mn-ea"/>
                <a:cs typeface="+mn-cs"/>
              </a:defRPr>
            </a:lvl2pPr>
            <a:lvl3pPr marL="1143000" indent="-228600" algn="l" defTabSz="457200" rtl="0" eaLnBrk="1" latinLnBrk="0" hangingPunct="1">
              <a:lnSpc>
                <a:spcPct val="120000"/>
              </a:lnSpc>
              <a:spcBef>
                <a:spcPct val="20000"/>
              </a:spcBef>
              <a:spcAft>
                <a:spcPts val="1200"/>
              </a:spcAft>
              <a:buClr>
                <a:schemeClr val="accent1">
                  <a:lumMod val="50000"/>
                </a:schemeClr>
              </a:buClr>
              <a:buFont typeface="Arial" panose="020B0604020202020204" pitchFamily="34" charset="0"/>
              <a:buChar char="•"/>
              <a:defRPr sz="1400" kern="1200">
                <a:solidFill>
                  <a:schemeClr val="accent1">
                    <a:lumMod val="50000"/>
                  </a:schemeClr>
                </a:solidFill>
                <a:latin typeface="+mn-lt"/>
                <a:ea typeface="+mn-ea"/>
                <a:cs typeface="+mn-cs"/>
              </a:defRPr>
            </a:lvl3pPr>
            <a:lvl4pPr marL="1600200" indent="-228600" algn="l" defTabSz="457200" rtl="0" eaLnBrk="1" latinLnBrk="0" hangingPunct="1">
              <a:lnSpc>
                <a:spcPct val="120000"/>
              </a:lnSpc>
              <a:spcBef>
                <a:spcPct val="20000"/>
              </a:spcBef>
              <a:spcAft>
                <a:spcPts val="1200"/>
              </a:spcAft>
              <a:buClr>
                <a:schemeClr val="accent1">
                  <a:lumMod val="50000"/>
                </a:schemeClr>
              </a:buClr>
              <a:buFont typeface="Arial" panose="020B0604020202020204" pitchFamily="34" charset="0"/>
              <a:buChar char="•"/>
              <a:defRPr sz="1200" kern="1200">
                <a:solidFill>
                  <a:schemeClr val="accent1">
                    <a:lumMod val="50000"/>
                  </a:schemeClr>
                </a:solidFill>
                <a:latin typeface="+mn-lt"/>
                <a:ea typeface="+mn-ea"/>
                <a:cs typeface="+mn-cs"/>
              </a:defRPr>
            </a:lvl4pPr>
            <a:lvl5pPr marL="2057400" indent="-228600" algn="l" defTabSz="457200" rtl="0" eaLnBrk="1" latinLnBrk="0" hangingPunct="1">
              <a:lnSpc>
                <a:spcPct val="120000"/>
              </a:lnSpc>
              <a:spcBef>
                <a:spcPct val="20000"/>
              </a:spcBef>
              <a:spcAft>
                <a:spcPts val="1200"/>
              </a:spcAft>
              <a:buClr>
                <a:schemeClr val="accent1">
                  <a:lumMod val="50000"/>
                </a:schemeClr>
              </a:buClr>
              <a:buFont typeface="Arial" panose="020B0604020202020204" pitchFamily="34" charset="0"/>
              <a:buChar char="•"/>
              <a:defRPr sz="1200" kern="1200">
                <a:solidFill>
                  <a:schemeClr val="accent1">
                    <a:lumMod val="50000"/>
                  </a:schemeClr>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pPr marL="0" indent="0">
              <a:buNone/>
            </a:pPr>
            <a:r>
              <a:rPr lang="en-US" sz="2800" b="1"/>
              <a:t>For all notifications</a:t>
            </a:r>
            <a:endParaRPr lang="en-US" sz="2800"/>
          </a:p>
          <a:p>
            <a:r>
              <a:rPr lang="en-US" sz="2800">
                <a:ea typeface="+mn-lt"/>
                <a:cs typeface="+mn-lt"/>
              </a:rPr>
              <a:t>Case research</a:t>
            </a:r>
          </a:p>
          <a:p>
            <a:pPr>
              <a:buClr>
                <a:srgbClr val="00635E"/>
              </a:buClr>
            </a:pPr>
            <a:r>
              <a:rPr lang="en-US" sz="2800">
                <a:ea typeface="+mn-lt"/>
                <a:cs typeface="+mn-lt"/>
              </a:rPr>
              <a:t>Court contact as appropriate </a:t>
            </a:r>
            <a:endParaRPr lang="en-US" sz="2800"/>
          </a:p>
        </p:txBody>
      </p:sp>
      <p:pic>
        <p:nvPicPr>
          <p:cNvPr id="3" name="Picture 2" descr="Hands on keyboard and mouse">
            <a:extLst>
              <a:ext uri="{FF2B5EF4-FFF2-40B4-BE49-F238E27FC236}">
                <a16:creationId xmlns:a16="http://schemas.microsoft.com/office/drawing/2014/main" id="{66D4A749-67B1-F82A-4F95-3734FEC6D0A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91294" y="2943412"/>
            <a:ext cx="3735295" cy="2487706"/>
          </a:xfrm>
          <a:prstGeom prst="rect">
            <a:avLst/>
          </a:prstGeom>
        </p:spPr>
      </p:pic>
    </p:spTree>
    <p:extLst>
      <p:ext uri="{BB962C8B-B14F-4D97-AF65-F5344CB8AC3E}">
        <p14:creationId xmlns:p14="http://schemas.microsoft.com/office/powerpoint/2010/main" val="3383170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5507A-F288-D495-B2FF-1217A8767735}"/>
              </a:ext>
            </a:extLst>
          </p:cNvPr>
          <p:cNvSpPr>
            <a:spLocks noGrp="1"/>
          </p:cNvSpPr>
          <p:nvPr>
            <p:ph type="title"/>
          </p:nvPr>
        </p:nvSpPr>
        <p:spPr/>
        <p:txBody>
          <a:bodyPr/>
          <a:lstStyle/>
          <a:p>
            <a:r>
              <a:rPr lang="en-US"/>
              <a:t>Impact</a:t>
            </a:r>
          </a:p>
        </p:txBody>
      </p:sp>
      <p:pic>
        <p:nvPicPr>
          <p:cNvPr id="3" name="Content Placeholder 2" descr="Dominoes falling in a row">
            <a:extLst>
              <a:ext uri="{FF2B5EF4-FFF2-40B4-BE49-F238E27FC236}">
                <a16:creationId xmlns:a16="http://schemas.microsoft.com/office/drawing/2014/main" id="{98F52D9C-562C-2C63-20B4-D2DBC697BC81}"/>
              </a:ext>
            </a:extLst>
          </p:cNvPr>
          <p:cNvPicPr>
            <a:picLocks noGrp="1" noChangeAspect="1"/>
          </p:cNvPicPr>
          <p:nvPr>
            <p:ph sz="quarter" idx="10"/>
          </p:nvPr>
        </p:nvPicPr>
        <p:blipFill>
          <a:blip r:embed="rId3" cstate="email">
            <a:extLst>
              <a:ext uri="{28A0092B-C50C-407E-A947-70E740481C1C}">
                <a14:useLocalDpi xmlns:a14="http://schemas.microsoft.com/office/drawing/2010/main"/>
              </a:ext>
            </a:extLst>
          </a:blip>
          <a:stretch>
            <a:fillRect/>
          </a:stretch>
        </p:blipFill>
        <p:spPr>
          <a:xfrm>
            <a:off x="5346700" y="1296015"/>
            <a:ext cx="5684838" cy="4265969"/>
          </a:xfrm>
          <a:prstGeom prst="rect">
            <a:avLst/>
          </a:prstGeom>
          <a:effectLst/>
        </p:spPr>
      </p:pic>
    </p:spTree>
    <p:extLst>
      <p:ext uri="{BB962C8B-B14F-4D97-AF65-F5344CB8AC3E}">
        <p14:creationId xmlns:p14="http://schemas.microsoft.com/office/powerpoint/2010/main" val="740768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6941C-7597-597A-4AC0-338F35B9DD4C}"/>
              </a:ext>
            </a:extLst>
          </p:cNvPr>
          <p:cNvSpPr>
            <a:spLocks noGrp="1"/>
          </p:cNvSpPr>
          <p:nvPr>
            <p:ph type="title"/>
          </p:nvPr>
        </p:nvSpPr>
        <p:spPr>
          <a:xfrm>
            <a:off x="5291281" y="1590101"/>
            <a:ext cx="4283161" cy="717462"/>
          </a:xfrm>
        </p:spPr>
        <p:txBody>
          <a:bodyPr/>
          <a:lstStyle/>
          <a:p>
            <a:r>
              <a:rPr lang="en-US"/>
              <a:t>Emergency PFAs</a:t>
            </a:r>
          </a:p>
        </p:txBody>
      </p:sp>
      <p:pic>
        <p:nvPicPr>
          <p:cNvPr id="5" name="Picture Placeholder 4" descr="Person holding hands over face">
            <a:extLst>
              <a:ext uri="{FF2B5EF4-FFF2-40B4-BE49-F238E27FC236}">
                <a16:creationId xmlns:a16="http://schemas.microsoft.com/office/drawing/2014/main" id="{FE763A7C-21A0-D8D4-12AE-FAC00BC8C317}"/>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p:blipFill>
        <p:spPr>
          <a:xfrm>
            <a:off x="1566746" y="2154001"/>
            <a:ext cx="2549204" cy="2549204"/>
          </a:xfrm>
          <a:prstGeom prst="rect">
            <a:avLst/>
          </a:prstGeom>
          <a:solidFill>
            <a:srgbClr val="F9E0B9"/>
          </a:solidFill>
          <a:effectLst/>
        </p:spPr>
      </p:pic>
      <p:sp>
        <p:nvSpPr>
          <p:cNvPr id="4" name="TextBox 3">
            <a:extLst>
              <a:ext uri="{FF2B5EF4-FFF2-40B4-BE49-F238E27FC236}">
                <a16:creationId xmlns:a16="http://schemas.microsoft.com/office/drawing/2014/main" id="{E25B1414-444F-E94A-8695-DBC887F415C9}"/>
              </a:ext>
            </a:extLst>
          </p:cNvPr>
          <p:cNvSpPr txBox="1"/>
          <p:nvPr/>
        </p:nvSpPr>
        <p:spPr>
          <a:xfrm>
            <a:off x="5483412" y="2666999"/>
            <a:ext cx="5417670" cy="2447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150000"/>
              </a:lnSpc>
              <a:spcAft>
                <a:spcPts val="600"/>
              </a:spcAft>
              <a:buFont typeface="Arial,Sans-Serif"/>
              <a:buChar char="•"/>
            </a:pPr>
            <a:r>
              <a:rPr lang="en-US" sz="2400" b="1">
                <a:solidFill>
                  <a:schemeClr val="accent1">
                    <a:lumMod val="49000"/>
                  </a:schemeClr>
                </a:solidFill>
              </a:rPr>
              <a:t>Multiple guardians &amp; cases</a:t>
            </a:r>
            <a:endParaRPr lang="en-US" sz="2400">
              <a:solidFill>
                <a:schemeClr val="accent1">
                  <a:lumMod val="49000"/>
                </a:schemeClr>
              </a:solidFill>
            </a:endParaRPr>
          </a:p>
          <a:p>
            <a:pPr marL="285750" indent="-285750">
              <a:lnSpc>
                <a:spcPct val="150000"/>
              </a:lnSpc>
              <a:spcAft>
                <a:spcPts val="600"/>
              </a:spcAft>
              <a:buFont typeface="Arial,Sans-Serif"/>
              <a:buChar char="•"/>
            </a:pPr>
            <a:r>
              <a:rPr lang="en-US" sz="2400" b="1">
                <a:solidFill>
                  <a:schemeClr val="accent1">
                    <a:lumMod val="49000"/>
                  </a:schemeClr>
                </a:solidFill>
              </a:rPr>
              <a:t>Guardian lived with IP</a:t>
            </a:r>
            <a:endParaRPr lang="en-US" sz="2400">
              <a:solidFill>
                <a:schemeClr val="accent1">
                  <a:lumMod val="49000"/>
                </a:schemeClr>
              </a:solidFill>
            </a:endParaRPr>
          </a:p>
          <a:p>
            <a:pPr marL="285750" indent="-285750">
              <a:lnSpc>
                <a:spcPct val="150000"/>
              </a:lnSpc>
              <a:spcAft>
                <a:spcPts val="600"/>
              </a:spcAft>
              <a:buFont typeface="Arial,Sans-Serif"/>
              <a:buChar char="•"/>
            </a:pPr>
            <a:r>
              <a:rPr lang="en-US" sz="2400" b="1">
                <a:solidFill>
                  <a:schemeClr val="accent1">
                    <a:lumMod val="49000"/>
                  </a:schemeClr>
                </a:solidFill>
              </a:rPr>
              <a:t>Evicted due to violence</a:t>
            </a:r>
            <a:endParaRPr lang="en-US" sz="2400">
              <a:solidFill>
                <a:schemeClr val="accent1">
                  <a:lumMod val="49000"/>
                </a:schemeClr>
              </a:solidFill>
            </a:endParaRPr>
          </a:p>
          <a:p>
            <a:pPr marL="285750" indent="-285750">
              <a:lnSpc>
                <a:spcPct val="150000"/>
              </a:lnSpc>
              <a:spcAft>
                <a:spcPts val="600"/>
              </a:spcAft>
              <a:buFont typeface="Arial,Sans-Serif"/>
              <a:buChar char="•"/>
            </a:pPr>
            <a:endParaRPr lang="en-US" sz="2300" b="1">
              <a:solidFill>
                <a:schemeClr val="accent1">
                  <a:lumMod val="49000"/>
                </a:schemeClr>
              </a:solidFill>
            </a:endParaRPr>
          </a:p>
        </p:txBody>
      </p:sp>
    </p:spTree>
    <p:extLst>
      <p:ext uri="{BB962C8B-B14F-4D97-AF65-F5344CB8AC3E}">
        <p14:creationId xmlns:p14="http://schemas.microsoft.com/office/powerpoint/2010/main" val="7358452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TM11381587_Win32_SL_v6" id="{5005B820-A0B7-49EA-8569-DCF0CD2DBB9D}" vid="{2E48C80D-E25D-44C4-BCFD-F1465E9B612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d95c118-7e13-4475-93c5-e31b6d6eb7fa" xsi:nil="true"/>
    <lcf76f155ced4ddcb4097134ff3c332f xmlns="b8de31bf-3884-4a76-b047-3ef41313185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6D14B61CD96ED48A08FD14F91540368" ma:contentTypeVersion="14" ma:contentTypeDescription="Create a new document." ma:contentTypeScope="" ma:versionID="bdaa768449eba163a8e2aae0bf022d9c">
  <xsd:schema xmlns:xsd="http://www.w3.org/2001/XMLSchema" xmlns:xs="http://www.w3.org/2001/XMLSchema" xmlns:p="http://schemas.microsoft.com/office/2006/metadata/properties" xmlns:ns2="b8de31bf-3884-4a76-b047-3ef413131851" xmlns:ns3="ad95c118-7e13-4475-93c5-e31b6d6eb7fa" targetNamespace="http://schemas.microsoft.com/office/2006/metadata/properties" ma:root="true" ma:fieldsID="6d15d764bc7cb535d0de13b535f7a9d1" ns2:_="" ns3:_="">
    <xsd:import namespace="b8de31bf-3884-4a76-b047-3ef413131851"/>
    <xsd:import namespace="ad95c118-7e13-4475-93c5-e31b6d6eb7f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de31bf-3884-4a76-b047-3ef41313185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62bef7bc-a4b5-406c-88cd-ba87672f0f7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d95c118-7e13-4475-93c5-e31b6d6eb7fa"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f4638a1-877f-49cf-bfae-507f445f5cee}" ma:internalName="TaxCatchAll" ma:showField="CatchAllData" ma:web="ad95c118-7e13-4475-93c5-e31b6d6eb7f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4ACCF44-01D5-4C40-9EAC-D3C3683409FE}">
  <ds:schemaRefs>
    <ds:schemaRef ds:uri="230e9df3-be65-4c73-a93b-d1236ebd677e"/>
    <ds:schemaRef ds:uri="71af3243-3dd4-4a8d-8c0d-dd76da1f02a5"/>
    <ds:schemaRef ds:uri="ad95c118-7e13-4475-93c5-e31b6d6eb7fa"/>
    <ds:schemaRef ds:uri="b8de31bf-3884-4a76-b047-3ef413131851"/>
    <ds:schemaRef ds:uri="http://schemas.microsoft.com/office/2006/metadata/properties"/>
    <ds:schemaRef ds:uri="http://schemas.microsoft.com/office/infopath/2007/PartnerControls"/>
    <ds:schemaRef ds:uri="http://schemas.microsoft.com/sharepoint/v3"/>
  </ds:schemaRefs>
</ds:datastoreItem>
</file>

<file path=customXml/itemProps2.xml><?xml version="1.0" encoding="utf-8"?>
<ds:datastoreItem xmlns:ds="http://schemas.openxmlformats.org/officeDocument/2006/customXml" ds:itemID="{F29F0C84-2C14-4FB8-88C2-9577181F2CC2}">
  <ds:schemaRefs>
    <ds:schemaRef ds:uri="http://schemas.microsoft.com/sharepoint/v3/contenttype/forms"/>
  </ds:schemaRefs>
</ds:datastoreItem>
</file>

<file path=customXml/itemProps3.xml><?xml version="1.0" encoding="utf-8"?>
<ds:datastoreItem xmlns:ds="http://schemas.openxmlformats.org/officeDocument/2006/customXml" ds:itemID="{EC28238D-80B9-494C-9CBD-53D5A0EBAAD8}">
  <ds:schemaRefs>
    <ds:schemaRef ds:uri="ad95c118-7e13-4475-93c5-e31b6d6eb7fa"/>
    <ds:schemaRef ds:uri="b8de31bf-3884-4a76-b047-3ef41313185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{8386A046-3C20-43BE-A875-CD9E980ED5DC}TF4e23ad37-c1a6-42e6-a6ec-6518d97eca9ec3cad5d6_win32-e4fb00466b0d</Template>
  <TotalTime>0</TotalTime>
  <Words>2407</Words>
  <Application>Microsoft Office PowerPoint</Application>
  <PresentationFormat>Widescreen</PresentationFormat>
  <Paragraphs>327</Paragraphs>
  <Slides>19</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Aptos</vt:lpstr>
      <vt:lpstr>Arial</vt:lpstr>
      <vt:lpstr>Arial,Sans-Serif</vt:lpstr>
      <vt:lpstr>Calibri</vt:lpstr>
      <vt:lpstr>Century Gothic</vt:lpstr>
      <vt:lpstr>Courier New</vt:lpstr>
      <vt:lpstr>Symbol</vt:lpstr>
      <vt:lpstr>Wingdings 2</vt:lpstr>
      <vt:lpstr>Quotable</vt:lpstr>
      <vt:lpstr>Office of Elder Justice in the Courts Updates &amp; Highlights</vt:lpstr>
      <vt:lpstr>Agenda</vt:lpstr>
      <vt:lpstr>GTS-CMS Participant Matches  Enhance guardianship monitoring through automated criminal records matching for guardians.</vt:lpstr>
      <vt:lpstr>Data Collection is Key!</vt:lpstr>
      <vt:lpstr>Match Notifications – Court Response</vt:lpstr>
      <vt:lpstr>Match Notifications – Potential Next Steps</vt:lpstr>
      <vt:lpstr>Match Notifications – OEJC Process</vt:lpstr>
      <vt:lpstr>Impact</vt:lpstr>
      <vt:lpstr>Emergency PFAs</vt:lpstr>
      <vt:lpstr>50 Counts – Child Sexual Abuse Materials</vt:lpstr>
      <vt:lpstr>Financial Exploitation of Care Dependent Person</vt:lpstr>
      <vt:lpstr>Sexual Assault of Unconscious Person</vt:lpstr>
      <vt:lpstr>Lesser Charges</vt:lpstr>
      <vt:lpstr>Professional Guardian Certification Act 61 of 2023</vt:lpstr>
      <vt:lpstr>Training Opportunities</vt:lpstr>
      <vt:lpstr>Training Opportunities</vt:lpstr>
      <vt:lpstr>Unresponsive Guardians</vt:lpstr>
      <vt:lpstr>County Recognition: Lycoming County Class 5 – 330 Guardianships</vt:lpstr>
      <vt:lpstr>Thank You  oejc@pacourts.us (717)231-3300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Joan T. Bertone</dc:creator>
  <cp:lastModifiedBy>Joan T. Bertone</cp:lastModifiedBy>
  <cp:revision>2</cp:revision>
  <dcterms:created xsi:type="dcterms:W3CDTF">2026-05-08T13:27:31Z</dcterms:created>
  <dcterms:modified xsi:type="dcterms:W3CDTF">2026-07-09T12:07:52Z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0x01010036D14B61CD96ED48A08FD14F91540368</vt:lpwstr>
  </property>
  <property fmtid="{D5CDD505-2E9C-101B-9397-08002B2CF9AE}" pid="3" name="MediaServiceImageTags">
    <vt:lpwstr/>
  </property>
</Properties>
</file>